
<file path=[Content_Types].xml><?xml version="1.0" encoding="utf-8"?>
<Types xmlns="http://schemas.openxmlformats.org/package/2006/content-types">
  <Default Extension="emf" ContentType="image/x-emf"/>
  <Default Extension="jfif" ContentType="image/jpeg"/>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7.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8.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notesSlides/notesSlide9.xml" ContentType="application/vnd.openxmlformats-officedocument.presentationml.notesSlide+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notesSlides/notesSlide10.xml" ContentType="application/vnd.openxmlformats-officedocument.presentationml.notesSlide+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notesSlides/notesSlide11.xml" ContentType="application/vnd.openxmlformats-officedocument.presentationml.notesSlide+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notesSlides/notesSlide12.xml" ContentType="application/vnd.openxmlformats-officedocument.presentationml.notesSlide+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notesSlides/notesSlide13.xml" ContentType="application/vnd.openxmlformats-officedocument.presentationml.notesSlide+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notesSlides/notesSlide14.xml" ContentType="application/vnd.openxmlformats-officedocument.presentationml.notesSlide+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notesSlides/notesSlide15.xml" ContentType="application/vnd.openxmlformats-officedocument.presentationml.notesSlide+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notesSlides/notesSlide16.xml" ContentType="application/vnd.openxmlformats-officedocument.presentationml.notesSlide+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3648" r:id="rId4"/>
  </p:sldMasterIdLst>
  <p:notesMasterIdLst>
    <p:notesMasterId r:id="rId92"/>
  </p:notesMasterIdLst>
  <p:handoutMasterIdLst>
    <p:handoutMasterId r:id="rId93"/>
  </p:handoutMasterIdLst>
  <p:sldIdLst>
    <p:sldId id="359" r:id="rId5"/>
    <p:sldId id="360" r:id="rId6"/>
    <p:sldId id="361" r:id="rId7"/>
    <p:sldId id="365" r:id="rId8"/>
    <p:sldId id="366" r:id="rId9"/>
    <p:sldId id="437" r:id="rId10"/>
    <p:sldId id="438" r:id="rId11"/>
    <p:sldId id="368" r:id="rId12"/>
    <p:sldId id="369" r:id="rId13"/>
    <p:sldId id="370" r:id="rId14"/>
    <p:sldId id="371" r:id="rId15"/>
    <p:sldId id="372" r:id="rId16"/>
    <p:sldId id="440" r:id="rId17"/>
    <p:sldId id="373" r:id="rId18"/>
    <p:sldId id="374" r:id="rId19"/>
    <p:sldId id="375" r:id="rId20"/>
    <p:sldId id="376" r:id="rId21"/>
    <p:sldId id="377" r:id="rId22"/>
    <p:sldId id="378" r:id="rId23"/>
    <p:sldId id="379" r:id="rId24"/>
    <p:sldId id="380" r:id="rId25"/>
    <p:sldId id="478" r:id="rId26"/>
    <p:sldId id="479" r:id="rId27"/>
    <p:sldId id="482" r:id="rId28"/>
    <p:sldId id="381" r:id="rId29"/>
    <p:sldId id="441" r:id="rId30"/>
    <p:sldId id="383" r:id="rId31"/>
    <p:sldId id="384" r:id="rId32"/>
    <p:sldId id="385" r:id="rId33"/>
    <p:sldId id="386" r:id="rId34"/>
    <p:sldId id="387" r:id="rId35"/>
    <p:sldId id="388" r:id="rId36"/>
    <p:sldId id="389" r:id="rId37"/>
    <p:sldId id="442" r:id="rId38"/>
    <p:sldId id="390" r:id="rId39"/>
    <p:sldId id="443" r:id="rId40"/>
    <p:sldId id="391" r:id="rId41"/>
    <p:sldId id="392" r:id="rId42"/>
    <p:sldId id="393" r:id="rId43"/>
    <p:sldId id="394" r:id="rId44"/>
    <p:sldId id="444" r:id="rId45"/>
    <p:sldId id="395" r:id="rId46"/>
    <p:sldId id="396" r:id="rId47"/>
    <p:sldId id="484" r:id="rId48"/>
    <p:sldId id="485" r:id="rId49"/>
    <p:sldId id="486" r:id="rId50"/>
    <p:sldId id="397" r:id="rId51"/>
    <p:sldId id="447" r:id="rId52"/>
    <p:sldId id="488" r:id="rId53"/>
    <p:sldId id="489" r:id="rId54"/>
    <p:sldId id="353" r:id="rId55"/>
    <p:sldId id="303" r:id="rId56"/>
    <p:sldId id="304" r:id="rId57"/>
    <p:sldId id="305" r:id="rId58"/>
    <p:sldId id="306" r:id="rId59"/>
    <p:sldId id="307" r:id="rId60"/>
    <p:sldId id="308" r:id="rId61"/>
    <p:sldId id="309" r:id="rId62"/>
    <p:sldId id="289" r:id="rId63"/>
    <p:sldId id="301" r:id="rId64"/>
    <p:sldId id="302" r:id="rId65"/>
    <p:sldId id="350" r:id="rId66"/>
    <p:sldId id="348" r:id="rId67"/>
    <p:sldId id="349" r:id="rId68"/>
    <p:sldId id="352" r:id="rId69"/>
    <p:sldId id="399" r:id="rId70"/>
    <p:sldId id="454" r:id="rId71"/>
    <p:sldId id="400" r:id="rId72"/>
    <p:sldId id="490" r:id="rId73"/>
    <p:sldId id="491" r:id="rId74"/>
    <p:sldId id="492" r:id="rId75"/>
    <p:sldId id="493" r:id="rId76"/>
    <p:sldId id="494" r:id="rId77"/>
    <p:sldId id="495" r:id="rId78"/>
    <p:sldId id="496" r:id="rId79"/>
    <p:sldId id="498" r:id="rId80"/>
    <p:sldId id="499" r:id="rId81"/>
    <p:sldId id="500" r:id="rId82"/>
    <p:sldId id="501" r:id="rId83"/>
    <p:sldId id="502" r:id="rId84"/>
    <p:sldId id="503" r:id="rId85"/>
    <p:sldId id="504" r:id="rId86"/>
    <p:sldId id="505" r:id="rId87"/>
    <p:sldId id="506" r:id="rId88"/>
    <p:sldId id="507" r:id="rId89"/>
    <p:sldId id="508" r:id="rId90"/>
    <p:sldId id="351" r:id="rId91"/>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9D01C"/>
    <a:srgbClr val="3EBAC0"/>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817" autoAdjust="0"/>
    <p:restoredTop sz="93810" autoAdjust="0"/>
  </p:normalViewPr>
  <p:slideViewPr>
    <p:cSldViewPr snapToGrid="0" showGuides="1">
      <p:cViewPr>
        <p:scale>
          <a:sx n="75" d="100"/>
          <a:sy n="75" d="100"/>
        </p:scale>
        <p:origin x="845" y="269"/>
      </p:cViewPr>
      <p:guideLst>
        <p:guide orient="horz" pos="2160"/>
        <p:guide pos="3840"/>
      </p:guideLst>
    </p:cSldViewPr>
  </p:slideViewPr>
  <p:outlineViewPr>
    <p:cViewPr>
      <p:scale>
        <a:sx n="33" d="100"/>
        <a:sy n="33" d="100"/>
      </p:scale>
      <p:origin x="0" y="-12492"/>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60" d="100"/>
          <a:sy n="60" d="100"/>
        </p:scale>
        <p:origin x="3187" y="38"/>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slide" Target="slides/slide85.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5" Type="http://schemas.openxmlformats.org/officeDocument/2006/relationships/slide" Target="slides/slide1.xml"/><Relationship Id="rId90" Type="http://schemas.openxmlformats.org/officeDocument/2006/relationships/slide" Target="slides/slide86.xml"/><Relationship Id="rId95" Type="http://schemas.openxmlformats.org/officeDocument/2006/relationships/presProps" Target="presProps.xml"/><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80" Type="http://schemas.openxmlformats.org/officeDocument/2006/relationships/slide" Target="slides/slide76.xml"/><Relationship Id="rId85" Type="http://schemas.openxmlformats.org/officeDocument/2006/relationships/slide" Target="slides/slide8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slide" Target="slides/slide87.xml"/><Relationship Id="rId9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theme" Target="theme/theme1.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notesMaster" Target="notesMasters/notesMaster1.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handoutMaster" Target="handoutMasters/handoutMaster1.xml"/><Relationship Id="rId98"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6DA83B0-3E5D-40F3-A8CC-E8C00A39D105}" type="doc">
      <dgm:prSet loTypeId="urn:microsoft.com/office/officeart/2005/8/layout/list1" loCatId="list" qsTypeId="urn:microsoft.com/office/officeart/2005/8/quickstyle/simple5" qsCatId="simple" csTypeId="urn:microsoft.com/office/officeart/2005/8/colors/accent6_4" csCatId="accent6" phldr="1"/>
      <dgm:spPr/>
      <dgm:t>
        <a:bodyPr/>
        <a:lstStyle/>
        <a:p>
          <a:endParaRPr lang="en-IN"/>
        </a:p>
      </dgm:t>
    </dgm:pt>
    <dgm:pt modelId="{BF0C0DC4-DD36-49CD-9B57-D5A0EC9C24A9}">
      <dgm:prSet phldrT="[Text]" custT="1"/>
      <dgm:spPr>
        <a:solidFill>
          <a:schemeClr val="accent1">
            <a:lumMod val="40000"/>
            <a:lumOff val="60000"/>
          </a:schemeClr>
        </a:solidFill>
      </dgm:spPr>
      <dgm:t>
        <a:bodyPr/>
        <a:lstStyle/>
        <a:p>
          <a:r>
            <a:rPr lang="en-IN" sz="2400" b="1" dirty="0">
              <a:solidFill>
                <a:schemeClr val="tx1"/>
              </a:solidFill>
            </a:rPr>
            <a:t>TABLE OF CONTENTS</a:t>
          </a:r>
        </a:p>
      </dgm:t>
    </dgm:pt>
    <dgm:pt modelId="{D4C1E3A9-D693-4567-A766-E2664D28B753}" type="sibTrans" cxnId="{41305F7D-59DC-4E93-97B4-BFB49B71967B}">
      <dgm:prSet/>
      <dgm:spPr/>
      <dgm:t>
        <a:bodyPr/>
        <a:lstStyle/>
        <a:p>
          <a:endParaRPr lang="en-IN"/>
        </a:p>
      </dgm:t>
    </dgm:pt>
    <dgm:pt modelId="{A3EE49ED-AAB9-4D76-B3F3-C2DFF831DAF7}" type="parTrans" cxnId="{41305F7D-59DC-4E93-97B4-BFB49B71967B}">
      <dgm:prSet/>
      <dgm:spPr/>
      <dgm:t>
        <a:bodyPr/>
        <a:lstStyle/>
        <a:p>
          <a:endParaRPr lang="en-IN"/>
        </a:p>
      </dgm:t>
    </dgm:pt>
    <dgm:pt modelId="{2D568A6B-ADB8-434F-8044-88A28C06954A}">
      <dgm:prSet phldrT="[Text]" custT="1"/>
      <dgm:spPr>
        <a:solidFill>
          <a:srgbClr val="A9D01C"/>
        </a:solidFill>
      </dgm:spPr>
      <dgm:t>
        <a:bodyPr/>
        <a:lstStyle/>
        <a:p>
          <a:r>
            <a:rPr lang="en-IN" sz="1800" b="1" dirty="0">
              <a:solidFill>
                <a:schemeClr val="tx1"/>
              </a:solidFill>
            </a:rPr>
            <a:t>BASIC CONCEPT</a:t>
          </a:r>
        </a:p>
      </dgm:t>
    </dgm:pt>
    <dgm:pt modelId="{2BBFC074-29A3-4745-B072-E02D71792B70}" type="parTrans" cxnId="{0097BA3D-5E93-4F50-8AB5-301C81756829}">
      <dgm:prSet/>
      <dgm:spPr/>
      <dgm:t>
        <a:bodyPr/>
        <a:lstStyle/>
        <a:p>
          <a:endParaRPr lang="en-US"/>
        </a:p>
      </dgm:t>
    </dgm:pt>
    <dgm:pt modelId="{F70CF2B2-1D6E-4353-AC0C-EDF88F8F3A84}" type="sibTrans" cxnId="{0097BA3D-5E93-4F50-8AB5-301C81756829}">
      <dgm:prSet/>
      <dgm:spPr/>
      <dgm:t>
        <a:bodyPr/>
        <a:lstStyle/>
        <a:p>
          <a:endParaRPr lang="en-US"/>
        </a:p>
      </dgm:t>
    </dgm:pt>
    <dgm:pt modelId="{ED6C0930-90D3-47FA-9A32-E7561EE69414}">
      <dgm:prSet phldrT="[Text]" custT="1"/>
      <dgm:spPr>
        <a:solidFill>
          <a:srgbClr val="A9D01C"/>
        </a:solidFill>
      </dgm:spPr>
      <dgm:t>
        <a:bodyPr/>
        <a:lstStyle/>
        <a:p>
          <a:r>
            <a:rPr lang="en-IN" sz="2400" b="1" dirty="0">
              <a:solidFill>
                <a:schemeClr val="tx1"/>
              </a:solidFill>
            </a:rPr>
            <a:t>TYPE OF QUESTIONS</a:t>
          </a:r>
        </a:p>
      </dgm:t>
    </dgm:pt>
    <dgm:pt modelId="{B6087D1E-2239-452B-902D-48EE0B0819B9}" type="parTrans" cxnId="{9ADFC15D-59BC-4924-BB02-F2CF3FD76300}">
      <dgm:prSet/>
      <dgm:spPr/>
      <dgm:t>
        <a:bodyPr/>
        <a:lstStyle/>
        <a:p>
          <a:endParaRPr lang="en-US"/>
        </a:p>
      </dgm:t>
    </dgm:pt>
    <dgm:pt modelId="{2B4C55C6-AAB9-4429-BF56-9FCD044AFF13}" type="sibTrans" cxnId="{9ADFC15D-59BC-4924-BB02-F2CF3FD76300}">
      <dgm:prSet/>
      <dgm:spPr/>
      <dgm:t>
        <a:bodyPr/>
        <a:lstStyle/>
        <a:p>
          <a:endParaRPr lang="en-US"/>
        </a:p>
      </dgm:t>
    </dgm:pt>
    <dgm:pt modelId="{79DCAB13-3A5C-4192-AF5F-D6ADA0109F0A}">
      <dgm:prSet phldrT="[Text]" custT="1"/>
      <dgm:spPr>
        <a:solidFill>
          <a:srgbClr val="A9D01C"/>
        </a:solidFill>
      </dgm:spPr>
      <dgm:t>
        <a:bodyPr/>
        <a:lstStyle/>
        <a:p>
          <a:r>
            <a:rPr lang="en-IN" sz="1800" b="1" dirty="0">
              <a:solidFill>
                <a:schemeClr val="tx1"/>
              </a:solidFill>
            </a:rPr>
            <a:t>DIFFERENT TYPES OF MISCELLANEOUS PRODUCT</a:t>
          </a:r>
        </a:p>
      </dgm:t>
    </dgm:pt>
    <dgm:pt modelId="{C3FBB9C4-6134-4C7D-8AFE-80F126398BE5}" type="parTrans" cxnId="{8347BFE6-DADA-4025-B482-981027E10824}">
      <dgm:prSet/>
      <dgm:spPr/>
      <dgm:t>
        <a:bodyPr/>
        <a:lstStyle/>
        <a:p>
          <a:endParaRPr lang="en-US"/>
        </a:p>
      </dgm:t>
    </dgm:pt>
    <dgm:pt modelId="{8722A936-2466-4A26-85E9-4CED52DE7698}" type="sibTrans" cxnId="{8347BFE6-DADA-4025-B482-981027E10824}">
      <dgm:prSet/>
      <dgm:spPr/>
      <dgm:t>
        <a:bodyPr/>
        <a:lstStyle/>
        <a:p>
          <a:endParaRPr lang="en-US"/>
        </a:p>
      </dgm:t>
    </dgm:pt>
    <dgm:pt modelId="{AD655AE7-E37F-4175-88B8-2EE8C59AFC08}">
      <dgm:prSet phldrT="[Text]" custT="1"/>
      <dgm:spPr>
        <a:solidFill>
          <a:srgbClr val="A9D01C"/>
        </a:solidFill>
      </dgm:spPr>
      <dgm:t>
        <a:bodyPr/>
        <a:lstStyle/>
        <a:p>
          <a:r>
            <a:rPr lang="en-IN" sz="1800" b="1" dirty="0">
              <a:solidFill>
                <a:schemeClr val="tx1"/>
              </a:solidFill>
            </a:rPr>
            <a:t>CROP INSURANCE AND PMSBY</a:t>
          </a:r>
        </a:p>
      </dgm:t>
    </dgm:pt>
    <dgm:pt modelId="{43CF310D-2714-41BD-8BB3-5C9EC7E97E82}" type="parTrans" cxnId="{2EA21B22-9EA3-44AB-A09E-C20D5716DF34}">
      <dgm:prSet/>
      <dgm:spPr/>
      <dgm:t>
        <a:bodyPr/>
        <a:lstStyle/>
        <a:p>
          <a:endParaRPr lang="en-US"/>
        </a:p>
      </dgm:t>
    </dgm:pt>
    <dgm:pt modelId="{2F024FD8-118E-4A36-AC87-F22164D6D8F4}" type="sibTrans" cxnId="{2EA21B22-9EA3-44AB-A09E-C20D5716DF34}">
      <dgm:prSet/>
      <dgm:spPr/>
      <dgm:t>
        <a:bodyPr/>
        <a:lstStyle/>
        <a:p>
          <a:endParaRPr lang="en-US"/>
        </a:p>
      </dgm:t>
    </dgm:pt>
    <dgm:pt modelId="{2A08CC78-D21F-4A50-BB75-0A19F4C6BD7F}" type="pres">
      <dgm:prSet presAssocID="{C6DA83B0-3E5D-40F3-A8CC-E8C00A39D105}" presName="linear" presStyleCnt="0">
        <dgm:presLayoutVars>
          <dgm:dir/>
          <dgm:animLvl val="lvl"/>
          <dgm:resizeHandles val="exact"/>
        </dgm:presLayoutVars>
      </dgm:prSet>
      <dgm:spPr/>
    </dgm:pt>
    <dgm:pt modelId="{F65E2843-720D-4508-ABC1-9840FE428996}" type="pres">
      <dgm:prSet presAssocID="{BF0C0DC4-DD36-49CD-9B57-D5A0EC9C24A9}" presName="parentLin" presStyleCnt="0"/>
      <dgm:spPr/>
    </dgm:pt>
    <dgm:pt modelId="{3CC284F7-2718-4980-8A64-E17728CB0638}" type="pres">
      <dgm:prSet presAssocID="{BF0C0DC4-DD36-49CD-9B57-D5A0EC9C24A9}" presName="parentLeftMargin" presStyleLbl="node1" presStyleIdx="0" presStyleCnt="5"/>
      <dgm:spPr/>
    </dgm:pt>
    <dgm:pt modelId="{B7CCC1C3-B010-48D0-A383-749C2759F32B}" type="pres">
      <dgm:prSet presAssocID="{BF0C0DC4-DD36-49CD-9B57-D5A0EC9C24A9}" presName="parentText" presStyleLbl="node1" presStyleIdx="0" presStyleCnt="5" custScaleY="133813">
        <dgm:presLayoutVars>
          <dgm:chMax val="0"/>
          <dgm:bulletEnabled val="1"/>
        </dgm:presLayoutVars>
      </dgm:prSet>
      <dgm:spPr/>
    </dgm:pt>
    <dgm:pt modelId="{F9ABB86D-59CF-4715-A2E9-462B6428BF3C}" type="pres">
      <dgm:prSet presAssocID="{BF0C0DC4-DD36-49CD-9B57-D5A0EC9C24A9}" presName="negativeSpace" presStyleCnt="0"/>
      <dgm:spPr/>
    </dgm:pt>
    <dgm:pt modelId="{1AE8CEFA-CC18-4882-B656-76EBFBCA55AD}" type="pres">
      <dgm:prSet presAssocID="{BF0C0DC4-DD36-49CD-9B57-D5A0EC9C24A9}" presName="childText" presStyleLbl="conFgAcc1" presStyleIdx="0" presStyleCnt="5">
        <dgm:presLayoutVars>
          <dgm:bulletEnabled val="1"/>
        </dgm:presLayoutVars>
      </dgm:prSet>
      <dgm:spPr/>
    </dgm:pt>
    <dgm:pt modelId="{20527619-D4AB-436D-B2E1-C219F1507351}" type="pres">
      <dgm:prSet presAssocID="{D4C1E3A9-D693-4567-A766-E2664D28B753}" presName="spaceBetweenRectangles" presStyleCnt="0"/>
      <dgm:spPr/>
    </dgm:pt>
    <dgm:pt modelId="{11873902-01EB-4345-BFB3-1D1D4C6C3A94}" type="pres">
      <dgm:prSet presAssocID="{ED6C0930-90D3-47FA-9A32-E7561EE69414}" presName="parentLin" presStyleCnt="0"/>
      <dgm:spPr/>
    </dgm:pt>
    <dgm:pt modelId="{A8EB8F3A-9BF5-4D8D-9FC2-C473A488BC04}" type="pres">
      <dgm:prSet presAssocID="{ED6C0930-90D3-47FA-9A32-E7561EE69414}" presName="parentLeftMargin" presStyleLbl="node1" presStyleIdx="0" presStyleCnt="5"/>
      <dgm:spPr/>
    </dgm:pt>
    <dgm:pt modelId="{42786551-E342-41BE-BCD6-692413653860}" type="pres">
      <dgm:prSet presAssocID="{ED6C0930-90D3-47FA-9A32-E7561EE69414}" presName="parentText" presStyleLbl="node1" presStyleIdx="1" presStyleCnt="5">
        <dgm:presLayoutVars>
          <dgm:chMax val="0"/>
          <dgm:bulletEnabled val="1"/>
        </dgm:presLayoutVars>
      </dgm:prSet>
      <dgm:spPr/>
    </dgm:pt>
    <dgm:pt modelId="{3534CC2D-9F3C-4237-B3C0-37E791B122A8}" type="pres">
      <dgm:prSet presAssocID="{ED6C0930-90D3-47FA-9A32-E7561EE69414}" presName="negativeSpace" presStyleCnt="0"/>
      <dgm:spPr/>
    </dgm:pt>
    <dgm:pt modelId="{43E63795-FE93-4DF4-9EDE-E245A1754AC8}" type="pres">
      <dgm:prSet presAssocID="{ED6C0930-90D3-47FA-9A32-E7561EE69414}" presName="childText" presStyleLbl="conFgAcc1" presStyleIdx="1" presStyleCnt="5">
        <dgm:presLayoutVars>
          <dgm:bulletEnabled val="1"/>
        </dgm:presLayoutVars>
      </dgm:prSet>
      <dgm:spPr/>
    </dgm:pt>
    <dgm:pt modelId="{06CDB48D-2013-4896-AA5D-2FB2AFE48A44}" type="pres">
      <dgm:prSet presAssocID="{2B4C55C6-AAB9-4429-BF56-9FCD044AFF13}" presName="spaceBetweenRectangles" presStyleCnt="0"/>
      <dgm:spPr/>
    </dgm:pt>
    <dgm:pt modelId="{8C478853-965F-4782-A557-0F37FC515E98}" type="pres">
      <dgm:prSet presAssocID="{2D568A6B-ADB8-434F-8044-88A28C06954A}" presName="parentLin" presStyleCnt="0"/>
      <dgm:spPr/>
    </dgm:pt>
    <dgm:pt modelId="{555DCAD3-BBAF-45F3-B439-21D3FC6C4723}" type="pres">
      <dgm:prSet presAssocID="{2D568A6B-ADB8-434F-8044-88A28C06954A}" presName="parentLeftMargin" presStyleLbl="node1" presStyleIdx="1" presStyleCnt="5"/>
      <dgm:spPr/>
    </dgm:pt>
    <dgm:pt modelId="{2D2AC6A5-CBCC-414E-BDB1-6275D98BE52D}" type="pres">
      <dgm:prSet presAssocID="{2D568A6B-ADB8-434F-8044-88A28C06954A}" presName="parentText" presStyleLbl="node1" presStyleIdx="2" presStyleCnt="5">
        <dgm:presLayoutVars>
          <dgm:chMax val="0"/>
          <dgm:bulletEnabled val="1"/>
        </dgm:presLayoutVars>
      </dgm:prSet>
      <dgm:spPr/>
    </dgm:pt>
    <dgm:pt modelId="{7381D89E-AFC7-4D83-B933-57FD1DC315C8}" type="pres">
      <dgm:prSet presAssocID="{2D568A6B-ADB8-434F-8044-88A28C06954A}" presName="negativeSpace" presStyleCnt="0"/>
      <dgm:spPr/>
    </dgm:pt>
    <dgm:pt modelId="{14A85DBC-3250-445A-88FD-0D42CC2E7103}" type="pres">
      <dgm:prSet presAssocID="{2D568A6B-ADB8-434F-8044-88A28C06954A}" presName="childText" presStyleLbl="conFgAcc1" presStyleIdx="2" presStyleCnt="5">
        <dgm:presLayoutVars>
          <dgm:bulletEnabled val="1"/>
        </dgm:presLayoutVars>
      </dgm:prSet>
      <dgm:spPr/>
    </dgm:pt>
    <dgm:pt modelId="{9282CA9E-7CEE-4D2C-ADFE-332ABFB02C1B}" type="pres">
      <dgm:prSet presAssocID="{F70CF2B2-1D6E-4353-AC0C-EDF88F8F3A84}" presName="spaceBetweenRectangles" presStyleCnt="0"/>
      <dgm:spPr/>
    </dgm:pt>
    <dgm:pt modelId="{DE545845-8024-45E1-9571-8ACEA125A94B}" type="pres">
      <dgm:prSet presAssocID="{79DCAB13-3A5C-4192-AF5F-D6ADA0109F0A}" presName="parentLin" presStyleCnt="0"/>
      <dgm:spPr/>
    </dgm:pt>
    <dgm:pt modelId="{7FCDB65C-88FE-488E-8A94-5BBD1194DDEA}" type="pres">
      <dgm:prSet presAssocID="{79DCAB13-3A5C-4192-AF5F-D6ADA0109F0A}" presName="parentLeftMargin" presStyleLbl="node1" presStyleIdx="2" presStyleCnt="5"/>
      <dgm:spPr/>
    </dgm:pt>
    <dgm:pt modelId="{76466FCB-CA66-4714-A325-7F07BBF83CF0}" type="pres">
      <dgm:prSet presAssocID="{79DCAB13-3A5C-4192-AF5F-D6ADA0109F0A}" presName="parentText" presStyleLbl="node1" presStyleIdx="3" presStyleCnt="5">
        <dgm:presLayoutVars>
          <dgm:chMax val="0"/>
          <dgm:bulletEnabled val="1"/>
        </dgm:presLayoutVars>
      </dgm:prSet>
      <dgm:spPr/>
    </dgm:pt>
    <dgm:pt modelId="{803DD918-B932-46A5-AB56-DCD50EDDF5B1}" type="pres">
      <dgm:prSet presAssocID="{79DCAB13-3A5C-4192-AF5F-D6ADA0109F0A}" presName="negativeSpace" presStyleCnt="0"/>
      <dgm:spPr/>
    </dgm:pt>
    <dgm:pt modelId="{E930F238-F8A9-4E8C-8E38-B836BC7AE8E8}" type="pres">
      <dgm:prSet presAssocID="{79DCAB13-3A5C-4192-AF5F-D6ADA0109F0A}" presName="childText" presStyleLbl="conFgAcc1" presStyleIdx="3" presStyleCnt="5">
        <dgm:presLayoutVars>
          <dgm:bulletEnabled val="1"/>
        </dgm:presLayoutVars>
      </dgm:prSet>
      <dgm:spPr/>
    </dgm:pt>
    <dgm:pt modelId="{5C2215C8-C290-49F7-8BF6-F94D99E5DAC8}" type="pres">
      <dgm:prSet presAssocID="{8722A936-2466-4A26-85E9-4CED52DE7698}" presName="spaceBetweenRectangles" presStyleCnt="0"/>
      <dgm:spPr/>
    </dgm:pt>
    <dgm:pt modelId="{CFE8E9BF-BACD-46A9-B4C3-40605221DE78}" type="pres">
      <dgm:prSet presAssocID="{AD655AE7-E37F-4175-88B8-2EE8C59AFC08}" presName="parentLin" presStyleCnt="0"/>
      <dgm:spPr/>
    </dgm:pt>
    <dgm:pt modelId="{A0049A4B-8B75-4FFE-B18C-45C8CBC735C0}" type="pres">
      <dgm:prSet presAssocID="{AD655AE7-E37F-4175-88B8-2EE8C59AFC08}" presName="parentLeftMargin" presStyleLbl="node1" presStyleIdx="3" presStyleCnt="5"/>
      <dgm:spPr/>
    </dgm:pt>
    <dgm:pt modelId="{259658E0-69FF-4EEE-AF2B-8F96F2DEC703}" type="pres">
      <dgm:prSet presAssocID="{AD655AE7-E37F-4175-88B8-2EE8C59AFC08}" presName="parentText" presStyleLbl="node1" presStyleIdx="4" presStyleCnt="5">
        <dgm:presLayoutVars>
          <dgm:chMax val="0"/>
          <dgm:bulletEnabled val="1"/>
        </dgm:presLayoutVars>
      </dgm:prSet>
      <dgm:spPr/>
    </dgm:pt>
    <dgm:pt modelId="{20E764F5-A927-494D-A887-59C93661D7E5}" type="pres">
      <dgm:prSet presAssocID="{AD655AE7-E37F-4175-88B8-2EE8C59AFC08}" presName="negativeSpace" presStyleCnt="0"/>
      <dgm:spPr/>
    </dgm:pt>
    <dgm:pt modelId="{D98BA573-D31D-4584-BE95-332201AEFCCD}" type="pres">
      <dgm:prSet presAssocID="{AD655AE7-E37F-4175-88B8-2EE8C59AFC08}" presName="childText" presStyleLbl="conFgAcc1" presStyleIdx="4" presStyleCnt="5">
        <dgm:presLayoutVars>
          <dgm:bulletEnabled val="1"/>
        </dgm:presLayoutVars>
      </dgm:prSet>
      <dgm:spPr/>
    </dgm:pt>
  </dgm:ptLst>
  <dgm:cxnLst>
    <dgm:cxn modelId="{92546002-BA30-4553-9577-4CBED3CBA6AF}" type="presOf" srcId="{AD655AE7-E37F-4175-88B8-2EE8C59AFC08}" destId="{259658E0-69FF-4EEE-AF2B-8F96F2DEC703}" srcOrd="1" destOrd="0" presId="urn:microsoft.com/office/officeart/2005/8/layout/list1"/>
    <dgm:cxn modelId="{B563730D-F6ED-4FCE-9877-EBC63DF7B35F}" type="presOf" srcId="{2D568A6B-ADB8-434F-8044-88A28C06954A}" destId="{555DCAD3-BBAF-45F3-B439-21D3FC6C4723}" srcOrd="0" destOrd="0" presId="urn:microsoft.com/office/officeart/2005/8/layout/list1"/>
    <dgm:cxn modelId="{E2318B0D-BA2B-4D2C-B1A9-53417AEC1133}" type="presOf" srcId="{BF0C0DC4-DD36-49CD-9B57-D5A0EC9C24A9}" destId="{3CC284F7-2718-4980-8A64-E17728CB0638}" srcOrd="0" destOrd="0" presId="urn:microsoft.com/office/officeart/2005/8/layout/list1"/>
    <dgm:cxn modelId="{2EA21B22-9EA3-44AB-A09E-C20D5716DF34}" srcId="{C6DA83B0-3E5D-40F3-A8CC-E8C00A39D105}" destId="{AD655AE7-E37F-4175-88B8-2EE8C59AFC08}" srcOrd="4" destOrd="0" parTransId="{43CF310D-2714-41BD-8BB3-5C9EC7E97E82}" sibTransId="{2F024FD8-118E-4A36-AC87-F22164D6D8F4}"/>
    <dgm:cxn modelId="{0097BA3D-5E93-4F50-8AB5-301C81756829}" srcId="{C6DA83B0-3E5D-40F3-A8CC-E8C00A39D105}" destId="{2D568A6B-ADB8-434F-8044-88A28C06954A}" srcOrd="2" destOrd="0" parTransId="{2BBFC074-29A3-4745-B072-E02D71792B70}" sibTransId="{F70CF2B2-1D6E-4353-AC0C-EDF88F8F3A84}"/>
    <dgm:cxn modelId="{9ADFC15D-59BC-4924-BB02-F2CF3FD76300}" srcId="{C6DA83B0-3E5D-40F3-A8CC-E8C00A39D105}" destId="{ED6C0930-90D3-47FA-9A32-E7561EE69414}" srcOrd="1" destOrd="0" parTransId="{B6087D1E-2239-452B-902D-48EE0B0819B9}" sibTransId="{2B4C55C6-AAB9-4429-BF56-9FCD044AFF13}"/>
    <dgm:cxn modelId="{8F8AC16F-C17A-4E53-9581-829EB58FD6D8}" type="presOf" srcId="{BF0C0DC4-DD36-49CD-9B57-D5A0EC9C24A9}" destId="{B7CCC1C3-B010-48D0-A383-749C2759F32B}" srcOrd="1" destOrd="0" presId="urn:microsoft.com/office/officeart/2005/8/layout/list1"/>
    <dgm:cxn modelId="{41305F7D-59DC-4E93-97B4-BFB49B71967B}" srcId="{C6DA83B0-3E5D-40F3-A8CC-E8C00A39D105}" destId="{BF0C0DC4-DD36-49CD-9B57-D5A0EC9C24A9}" srcOrd="0" destOrd="0" parTransId="{A3EE49ED-AAB9-4D76-B3F3-C2DFF831DAF7}" sibTransId="{D4C1E3A9-D693-4567-A766-E2664D28B753}"/>
    <dgm:cxn modelId="{DF543589-4E19-4B33-9A02-8414B49447BF}" type="presOf" srcId="{AD655AE7-E37F-4175-88B8-2EE8C59AFC08}" destId="{A0049A4B-8B75-4FFE-B18C-45C8CBC735C0}" srcOrd="0" destOrd="0" presId="urn:microsoft.com/office/officeart/2005/8/layout/list1"/>
    <dgm:cxn modelId="{2C13E68F-F5D7-4AC3-B396-238CD39B45C4}" type="presOf" srcId="{79DCAB13-3A5C-4192-AF5F-D6ADA0109F0A}" destId="{7FCDB65C-88FE-488E-8A94-5BBD1194DDEA}" srcOrd="0" destOrd="0" presId="urn:microsoft.com/office/officeart/2005/8/layout/list1"/>
    <dgm:cxn modelId="{786FC6A0-0638-4AA3-ADCF-09654AF654D5}" type="presOf" srcId="{ED6C0930-90D3-47FA-9A32-E7561EE69414}" destId="{42786551-E342-41BE-BCD6-692413653860}" srcOrd="1" destOrd="0" presId="urn:microsoft.com/office/officeart/2005/8/layout/list1"/>
    <dgm:cxn modelId="{E19B2FC2-70AB-42F1-A327-07704F326431}" type="presOf" srcId="{79DCAB13-3A5C-4192-AF5F-D6ADA0109F0A}" destId="{76466FCB-CA66-4714-A325-7F07BBF83CF0}" srcOrd="1" destOrd="0" presId="urn:microsoft.com/office/officeart/2005/8/layout/list1"/>
    <dgm:cxn modelId="{340430D0-ADE8-401C-B90E-B836AABDBEF6}" type="presOf" srcId="{2D568A6B-ADB8-434F-8044-88A28C06954A}" destId="{2D2AC6A5-CBCC-414E-BDB1-6275D98BE52D}" srcOrd="1" destOrd="0" presId="urn:microsoft.com/office/officeart/2005/8/layout/list1"/>
    <dgm:cxn modelId="{7C3E66E0-DC80-4DF8-8F42-7095883F1EF4}" type="presOf" srcId="{ED6C0930-90D3-47FA-9A32-E7561EE69414}" destId="{A8EB8F3A-9BF5-4D8D-9FC2-C473A488BC04}" srcOrd="0" destOrd="0" presId="urn:microsoft.com/office/officeart/2005/8/layout/list1"/>
    <dgm:cxn modelId="{8347BFE6-DADA-4025-B482-981027E10824}" srcId="{C6DA83B0-3E5D-40F3-A8CC-E8C00A39D105}" destId="{79DCAB13-3A5C-4192-AF5F-D6ADA0109F0A}" srcOrd="3" destOrd="0" parTransId="{C3FBB9C4-6134-4C7D-8AFE-80F126398BE5}" sibTransId="{8722A936-2466-4A26-85E9-4CED52DE7698}"/>
    <dgm:cxn modelId="{EC6146F9-9988-483F-A796-CC5D6FAEF3F4}" type="presOf" srcId="{C6DA83B0-3E5D-40F3-A8CC-E8C00A39D105}" destId="{2A08CC78-D21F-4A50-BB75-0A19F4C6BD7F}" srcOrd="0" destOrd="0" presId="urn:microsoft.com/office/officeart/2005/8/layout/list1"/>
    <dgm:cxn modelId="{D8DE3953-B67E-47CD-B340-68C5F52E50C4}" type="presParOf" srcId="{2A08CC78-D21F-4A50-BB75-0A19F4C6BD7F}" destId="{F65E2843-720D-4508-ABC1-9840FE428996}" srcOrd="0" destOrd="0" presId="urn:microsoft.com/office/officeart/2005/8/layout/list1"/>
    <dgm:cxn modelId="{D17F71E2-8659-4A46-9B16-8F60A6BC9241}" type="presParOf" srcId="{F65E2843-720D-4508-ABC1-9840FE428996}" destId="{3CC284F7-2718-4980-8A64-E17728CB0638}" srcOrd="0" destOrd="0" presId="urn:microsoft.com/office/officeart/2005/8/layout/list1"/>
    <dgm:cxn modelId="{2A1F3FF7-2C06-49F4-A074-3EBC086FC96A}" type="presParOf" srcId="{F65E2843-720D-4508-ABC1-9840FE428996}" destId="{B7CCC1C3-B010-48D0-A383-749C2759F32B}" srcOrd="1" destOrd="0" presId="urn:microsoft.com/office/officeart/2005/8/layout/list1"/>
    <dgm:cxn modelId="{572C6BF5-9115-4807-9485-37EE8C2FA86D}" type="presParOf" srcId="{2A08CC78-D21F-4A50-BB75-0A19F4C6BD7F}" destId="{F9ABB86D-59CF-4715-A2E9-462B6428BF3C}" srcOrd="1" destOrd="0" presId="urn:microsoft.com/office/officeart/2005/8/layout/list1"/>
    <dgm:cxn modelId="{E6D2C440-3BE3-4C20-A7D6-559788B1FDFB}" type="presParOf" srcId="{2A08CC78-D21F-4A50-BB75-0A19F4C6BD7F}" destId="{1AE8CEFA-CC18-4882-B656-76EBFBCA55AD}" srcOrd="2" destOrd="0" presId="urn:microsoft.com/office/officeart/2005/8/layout/list1"/>
    <dgm:cxn modelId="{90F90917-9AE2-4768-B84F-129B2D19B70B}" type="presParOf" srcId="{2A08CC78-D21F-4A50-BB75-0A19F4C6BD7F}" destId="{20527619-D4AB-436D-B2E1-C219F1507351}" srcOrd="3" destOrd="0" presId="urn:microsoft.com/office/officeart/2005/8/layout/list1"/>
    <dgm:cxn modelId="{4E9F72C9-CC86-4072-9901-A6B1F0A5E894}" type="presParOf" srcId="{2A08CC78-D21F-4A50-BB75-0A19F4C6BD7F}" destId="{11873902-01EB-4345-BFB3-1D1D4C6C3A94}" srcOrd="4" destOrd="0" presId="urn:microsoft.com/office/officeart/2005/8/layout/list1"/>
    <dgm:cxn modelId="{C071A698-A7E8-48F5-8DB2-7066028A6D9F}" type="presParOf" srcId="{11873902-01EB-4345-BFB3-1D1D4C6C3A94}" destId="{A8EB8F3A-9BF5-4D8D-9FC2-C473A488BC04}" srcOrd="0" destOrd="0" presId="urn:microsoft.com/office/officeart/2005/8/layout/list1"/>
    <dgm:cxn modelId="{EFD74A42-F0E4-48C8-BC64-23467808525A}" type="presParOf" srcId="{11873902-01EB-4345-BFB3-1D1D4C6C3A94}" destId="{42786551-E342-41BE-BCD6-692413653860}" srcOrd="1" destOrd="0" presId="urn:microsoft.com/office/officeart/2005/8/layout/list1"/>
    <dgm:cxn modelId="{289D31C3-DFC0-4C6F-85C5-838CF81DEE0F}" type="presParOf" srcId="{2A08CC78-D21F-4A50-BB75-0A19F4C6BD7F}" destId="{3534CC2D-9F3C-4237-B3C0-37E791B122A8}" srcOrd="5" destOrd="0" presId="urn:microsoft.com/office/officeart/2005/8/layout/list1"/>
    <dgm:cxn modelId="{7E1CF5AF-D17C-4000-84AE-6AC3BE6F2256}" type="presParOf" srcId="{2A08CC78-D21F-4A50-BB75-0A19F4C6BD7F}" destId="{43E63795-FE93-4DF4-9EDE-E245A1754AC8}" srcOrd="6" destOrd="0" presId="urn:microsoft.com/office/officeart/2005/8/layout/list1"/>
    <dgm:cxn modelId="{B5C28DCD-1B84-41B7-8C48-56B36A3C4C4D}" type="presParOf" srcId="{2A08CC78-D21F-4A50-BB75-0A19F4C6BD7F}" destId="{06CDB48D-2013-4896-AA5D-2FB2AFE48A44}" srcOrd="7" destOrd="0" presId="urn:microsoft.com/office/officeart/2005/8/layout/list1"/>
    <dgm:cxn modelId="{B4772DC3-F28B-4051-8DE1-C13480E32371}" type="presParOf" srcId="{2A08CC78-D21F-4A50-BB75-0A19F4C6BD7F}" destId="{8C478853-965F-4782-A557-0F37FC515E98}" srcOrd="8" destOrd="0" presId="urn:microsoft.com/office/officeart/2005/8/layout/list1"/>
    <dgm:cxn modelId="{69B8434B-43CD-4075-8290-0C3D2CD3F08F}" type="presParOf" srcId="{8C478853-965F-4782-A557-0F37FC515E98}" destId="{555DCAD3-BBAF-45F3-B439-21D3FC6C4723}" srcOrd="0" destOrd="0" presId="urn:microsoft.com/office/officeart/2005/8/layout/list1"/>
    <dgm:cxn modelId="{B136547C-8A74-4A94-BC15-4A2362B401F7}" type="presParOf" srcId="{8C478853-965F-4782-A557-0F37FC515E98}" destId="{2D2AC6A5-CBCC-414E-BDB1-6275D98BE52D}" srcOrd="1" destOrd="0" presId="urn:microsoft.com/office/officeart/2005/8/layout/list1"/>
    <dgm:cxn modelId="{7E72B4FE-2931-4685-9778-9D0120598C43}" type="presParOf" srcId="{2A08CC78-D21F-4A50-BB75-0A19F4C6BD7F}" destId="{7381D89E-AFC7-4D83-B933-57FD1DC315C8}" srcOrd="9" destOrd="0" presId="urn:microsoft.com/office/officeart/2005/8/layout/list1"/>
    <dgm:cxn modelId="{EA3CA9FD-9DEE-49A1-998E-5F915EC68DD1}" type="presParOf" srcId="{2A08CC78-D21F-4A50-BB75-0A19F4C6BD7F}" destId="{14A85DBC-3250-445A-88FD-0D42CC2E7103}" srcOrd="10" destOrd="0" presId="urn:microsoft.com/office/officeart/2005/8/layout/list1"/>
    <dgm:cxn modelId="{0BE162B0-8C45-43F1-ADCA-662F5C213728}" type="presParOf" srcId="{2A08CC78-D21F-4A50-BB75-0A19F4C6BD7F}" destId="{9282CA9E-7CEE-4D2C-ADFE-332ABFB02C1B}" srcOrd="11" destOrd="0" presId="urn:microsoft.com/office/officeart/2005/8/layout/list1"/>
    <dgm:cxn modelId="{202C80D6-A11F-445D-8BDB-2A9F9D8E03FB}" type="presParOf" srcId="{2A08CC78-D21F-4A50-BB75-0A19F4C6BD7F}" destId="{DE545845-8024-45E1-9571-8ACEA125A94B}" srcOrd="12" destOrd="0" presId="urn:microsoft.com/office/officeart/2005/8/layout/list1"/>
    <dgm:cxn modelId="{F6CA426E-7C66-4F61-BD26-83E934458465}" type="presParOf" srcId="{DE545845-8024-45E1-9571-8ACEA125A94B}" destId="{7FCDB65C-88FE-488E-8A94-5BBD1194DDEA}" srcOrd="0" destOrd="0" presId="urn:microsoft.com/office/officeart/2005/8/layout/list1"/>
    <dgm:cxn modelId="{3B30F32A-5228-43C3-B501-69CA914FD582}" type="presParOf" srcId="{DE545845-8024-45E1-9571-8ACEA125A94B}" destId="{76466FCB-CA66-4714-A325-7F07BBF83CF0}" srcOrd="1" destOrd="0" presId="urn:microsoft.com/office/officeart/2005/8/layout/list1"/>
    <dgm:cxn modelId="{56183974-51EB-4CB9-8A4A-95DC65099504}" type="presParOf" srcId="{2A08CC78-D21F-4A50-BB75-0A19F4C6BD7F}" destId="{803DD918-B932-46A5-AB56-DCD50EDDF5B1}" srcOrd="13" destOrd="0" presId="urn:microsoft.com/office/officeart/2005/8/layout/list1"/>
    <dgm:cxn modelId="{7B2FEAB7-B8CD-42B9-AC3D-C2307A55AC8C}" type="presParOf" srcId="{2A08CC78-D21F-4A50-BB75-0A19F4C6BD7F}" destId="{E930F238-F8A9-4E8C-8E38-B836BC7AE8E8}" srcOrd="14" destOrd="0" presId="urn:microsoft.com/office/officeart/2005/8/layout/list1"/>
    <dgm:cxn modelId="{40AEF40F-30EE-4B7C-80D0-0B3A0642E473}" type="presParOf" srcId="{2A08CC78-D21F-4A50-BB75-0A19F4C6BD7F}" destId="{5C2215C8-C290-49F7-8BF6-F94D99E5DAC8}" srcOrd="15" destOrd="0" presId="urn:microsoft.com/office/officeart/2005/8/layout/list1"/>
    <dgm:cxn modelId="{B15C2578-ED07-4222-8662-BB875C43F0A0}" type="presParOf" srcId="{2A08CC78-D21F-4A50-BB75-0A19F4C6BD7F}" destId="{CFE8E9BF-BACD-46A9-B4C3-40605221DE78}" srcOrd="16" destOrd="0" presId="urn:microsoft.com/office/officeart/2005/8/layout/list1"/>
    <dgm:cxn modelId="{8E2E3CB2-A251-4E22-B52B-FE6D7DEA5334}" type="presParOf" srcId="{CFE8E9BF-BACD-46A9-B4C3-40605221DE78}" destId="{A0049A4B-8B75-4FFE-B18C-45C8CBC735C0}" srcOrd="0" destOrd="0" presId="urn:microsoft.com/office/officeart/2005/8/layout/list1"/>
    <dgm:cxn modelId="{239DD857-940D-425D-9C5C-B280D6ABBB4C}" type="presParOf" srcId="{CFE8E9BF-BACD-46A9-B4C3-40605221DE78}" destId="{259658E0-69FF-4EEE-AF2B-8F96F2DEC703}" srcOrd="1" destOrd="0" presId="urn:microsoft.com/office/officeart/2005/8/layout/list1"/>
    <dgm:cxn modelId="{167C011A-686C-4BD7-BEFA-4D98936B8F53}" type="presParOf" srcId="{2A08CC78-D21F-4A50-BB75-0A19F4C6BD7F}" destId="{20E764F5-A927-494D-A887-59C93661D7E5}" srcOrd="17" destOrd="0" presId="urn:microsoft.com/office/officeart/2005/8/layout/list1"/>
    <dgm:cxn modelId="{5B6E06BF-0848-439C-B463-20CA2C659892}" type="presParOf" srcId="{2A08CC78-D21F-4A50-BB75-0A19F4C6BD7F}" destId="{D98BA573-D31D-4584-BE95-332201AEFCCD}" srcOrd="18"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ED8A85EE-15B0-4A7A-AB33-2651B9B9DD2F}" type="doc">
      <dgm:prSet loTypeId="urn:microsoft.com/office/officeart/2005/8/layout/chevron2" loCatId="list" qsTypeId="urn:microsoft.com/office/officeart/2005/8/quickstyle/3d2" qsCatId="3D" csTypeId="urn:microsoft.com/office/officeart/2005/8/colors/colorful4" csCatId="colorful" phldr="1"/>
      <dgm:spPr/>
      <dgm:t>
        <a:bodyPr/>
        <a:lstStyle/>
        <a:p>
          <a:endParaRPr lang="en-US"/>
        </a:p>
      </dgm:t>
    </dgm:pt>
    <dgm:pt modelId="{C0A45B9E-DB18-4094-9373-D4EED1988E53}">
      <dgm:prSet phldrT="[Text]" custT="1"/>
      <dgm:spPr/>
      <dgm:t>
        <a:bodyPr/>
        <a:lstStyle/>
        <a:p>
          <a:r>
            <a:rPr lang="en-US" sz="2000" b="1" dirty="0"/>
            <a:t>JANATA PERSONAL ACCIDENT</a:t>
          </a:r>
        </a:p>
      </dgm:t>
    </dgm:pt>
    <dgm:pt modelId="{A643D129-0073-4591-9C14-700DCDFDD087}" type="parTrans" cxnId="{ABA12DF2-4BDB-4D59-BBF4-00111D798CFF}">
      <dgm:prSet/>
      <dgm:spPr/>
      <dgm:t>
        <a:bodyPr/>
        <a:lstStyle/>
        <a:p>
          <a:endParaRPr lang="en-US"/>
        </a:p>
      </dgm:t>
    </dgm:pt>
    <dgm:pt modelId="{F0D6B5F5-CA26-438A-A6BE-59D902F93935}" type="sibTrans" cxnId="{ABA12DF2-4BDB-4D59-BBF4-00111D798CFF}">
      <dgm:prSet/>
      <dgm:spPr/>
      <dgm:t>
        <a:bodyPr/>
        <a:lstStyle/>
        <a:p>
          <a:endParaRPr lang="en-US"/>
        </a:p>
      </dgm:t>
    </dgm:pt>
    <dgm:pt modelId="{44B8188E-4504-4B4F-8013-54113152408F}">
      <dgm:prSet phldrT="[Text]" custT="1"/>
      <dgm:spPr/>
      <dgm:t>
        <a:bodyPr/>
        <a:lstStyle/>
        <a:p>
          <a:r>
            <a:rPr lang="en-US" sz="1800" dirty="0"/>
            <a:t>Economically weaker section of the society</a:t>
          </a:r>
        </a:p>
      </dgm:t>
    </dgm:pt>
    <dgm:pt modelId="{491EEA0E-6529-47B5-A03E-E048FB9AF4BC}" type="parTrans" cxnId="{53255BED-8760-49AD-9A3D-CD7D7035FC0C}">
      <dgm:prSet/>
      <dgm:spPr/>
      <dgm:t>
        <a:bodyPr/>
        <a:lstStyle/>
        <a:p>
          <a:endParaRPr lang="en-US"/>
        </a:p>
      </dgm:t>
    </dgm:pt>
    <dgm:pt modelId="{6DE7F280-E4D3-4DC3-864C-FE6E65EDCF4E}" type="sibTrans" cxnId="{53255BED-8760-49AD-9A3D-CD7D7035FC0C}">
      <dgm:prSet/>
      <dgm:spPr/>
      <dgm:t>
        <a:bodyPr/>
        <a:lstStyle/>
        <a:p>
          <a:endParaRPr lang="en-US"/>
        </a:p>
      </dgm:t>
    </dgm:pt>
    <dgm:pt modelId="{784640A7-63D1-475E-A5C7-7BAA4D63FCE7}">
      <dgm:prSet phldrT="[Text]" custT="1"/>
      <dgm:spPr/>
      <dgm:t>
        <a:bodyPr/>
        <a:lstStyle/>
        <a:p>
          <a:r>
            <a:rPr lang="en-US" sz="1800" b="1" dirty="0"/>
            <a:t>DOMESTIC TRAVELLER’S POLICY/SUHANA SAFAR POLICY</a:t>
          </a:r>
          <a:endParaRPr lang="en-US" sz="1800" dirty="0"/>
        </a:p>
      </dgm:t>
    </dgm:pt>
    <dgm:pt modelId="{C2BC3BAE-C487-4F22-9DF1-8C9CD66D0C53}" type="parTrans" cxnId="{EE79F6D8-5C24-4929-A257-84C9740405A2}">
      <dgm:prSet/>
      <dgm:spPr/>
      <dgm:t>
        <a:bodyPr/>
        <a:lstStyle/>
        <a:p>
          <a:endParaRPr lang="en-US"/>
        </a:p>
      </dgm:t>
    </dgm:pt>
    <dgm:pt modelId="{6190EDE0-E84A-411D-806A-82D785A851B6}" type="sibTrans" cxnId="{EE79F6D8-5C24-4929-A257-84C9740405A2}">
      <dgm:prSet/>
      <dgm:spPr/>
      <dgm:t>
        <a:bodyPr/>
        <a:lstStyle/>
        <a:p>
          <a:endParaRPr lang="en-US"/>
        </a:p>
      </dgm:t>
    </dgm:pt>
    <dgm:pt modelId="{307AFEA6-8CA8-4C08-A535-274EF8D5AFE3}">
      <dgm:prSet phldrT="[Text]" custT="1"/>
      <dgm:spPr/>
      <dgm:t>
        <a:bodyPr/>
        <a:lstStyle/>
        <a:p>
          <a:r>
            <a:rPr lang="en-US" sz="1800" dirty="0"/>
            <a:t>The domestic traveler- short duration or travel up to a specified period within India.</a:t>
          </a:r>
        </a:p>
      </dgm:t>
    </dgm:pt>
    <dgm:pt modelId="{3D09D8CD-C006-49D5-AEDD-48138B7EEAEF}" type="parTrans" cxnId="{20EF7F61-A1D1-42C5-832E-196E2E522B00}">
      <dgm:prSet/>
      <dgm:spPr/>
      <dgm:t>
        <a:bodyPr/>
        <a:lstStyle/>
        <a:p>
          <a:endParaRPr lang="en-US"/>
        </a:p>
      </dgm:t>
    </dgm:pt>
    <dgm:pt modelId="{6F243C4A-41A1-44B6-9637-6A606B9CC68A}" type="sibTrans" cxnId="{20EF7F61-A1D1-42C5-832E-196E2E522B00}">
      <dgm:prSet/>
      <dgm:spPr/>
      <dgm:t>
        <a:bodyPr/>
        <a:lstStyle/>
        <a:p>
          <a:endParaRPr lang="en-US"/>
        </a:p>
      </dgm:t>
    </dgm:pt>
    <dgm:pt modelId="{D7C3CB85-6587-44CB-9637-409D5FF34D7C}">
      <dgm:prSet custT="1"/>
      <dgm:spPr/>
      <dgm:t>
        <a:bodyPr/>
        <a:lstStyle/>
        <a:p>
          <a:r>
            <a:rPr lang="en-US" sz="1800" b="1" dirty="0"/>
            <a:t>Cover: </a:t>
          </a:r>
          <a:r>
            <a:rPr lang="en-US" sz="1800" dirty="0"/>
            <a:t>Death and PTD</a:t>
          </a:r>
        </a:p>
      </dgm:t>
    </dgm:pt>
    <dgm:pt modelId="{381A4807-FEEA-4507-B462-13F1F465676E}" type="parTrans" cxnId="{3A61DD60-787C-4F54-85FA-37BE82195A84}">
      <dgm:prSet/>
      <dgm:spPr/>
      <dgm:t>
        <a:bodyPr/>
        <a:lstStyle/>
        <a:p>
          <a:endParaRPr lang="en-US"/>
        </a:p>
      </dgm:t>
    </dgm:pt>
    <dgm:pt modelId="{52641F3C-A113-4970-8D94-EB60A638F2A0}" type="sibTrans" cxnId="{3A61DD60-787C-4F54-85FA-37BE82195A84}">
      <dgm:prSet/>
      <dgm:spPr/>
      <dgm:t>
        <a:bodyPr/>
        <a:lstStyle/>
        <a:p>
          <a:endParaRPr lang="en-US"/>
        </a:p>
      </dgm:t>
    </dgm:pt>
    <dgm:pt modelId="{1618B13B-9AB3-4A93-A570-ED85751C6493}">
      <dgm:prSet custT="1"/>
      <dgm:spPr/>
      <dgm:t>
        <a:bodyPr/>
        <a:lstStyle/>
        <a:p>
          <a:r>
            <a:rPr lang="en-US" sz="1800" dirty="0"/>
            <a:t>In case of long term policy, the premium is to be collected in one lump sum amount in advance.</a:t>
          </a:r>
        </a:p>
      </dgm:t>
    </dgm:pt>
    <dgm:pt modelId="{FB83FA0C-54F6-4F87-81B1-5DA9FAE2D35C}" type="parTrans" cxnId="{4F0F6032-C80E-4165-88B9-A82A5034EE03}">
      <dgm:prSet/>
      <dgm:spPr/>
      <dgm:t>
        <a:bodyPr/>
        <a:lstStyle/>
        <a:p>
          <a:endParaRPr lang="en-US"/>
        </a:p>
      </dgm:t>
    </dgm:pt>
    <dgm:pt modelId="{1B70F143-625C-4519-A020-AB929D06A426}" type="sibTrans" cxnId="{4F0F6032-C80E-4165-88B9-A82A5034EE03}">
      <dgm:prSet/>
      <dgm:spPr/>
      <dgm:t>
        <a:bodyPr/>
        <a:lstStyle/>
        <a:p>
          <a:endParaRPr lang="en-US"/>
        </a:p>
      </dgm:t>
    </dgm:pt>
    <dgm:pt modelId="{69FFF2E5-6FAE-485A-8C0B-379C168A77CB}">
      <dgm:prSet custT="1"/>
      <dgm:spPr/>
      <dgm:t>
        <a:bodyPr/>
        <a:lstStyle/>
        <a:p>
          <a:r>
            <a:rPr lang="en-US" sz="1800" dirty="0"/>
            <a:t>No renewal of group policy should be encouraged where loss ratio is 70% and above</a:t>
          </a:r>
        </a:p>
      </dgm:t>
    </dgm:pt>
    <dgm:pt modelId="{89238F21-63B4-4F51-ABC2-12275579F32E}" type="parTrans" cxnId="{2478C8DF-62D3-43DB-AE57-BFEEC7C34266}">
      <dgm:prSet/>
      <dgm:spPr/>
      <dgm:t>
        <a:bodyPr/>
        <a:lstStyle/>
        <a:p>
          <a:endParaRPr lang="en-US"/>
        </a:p>
      </dgm:t>
    </dgm:pt>
    <dgm:pt modelId="{3C204BD8-BD46-4EC0-BEC2-0FEBB8A842B0}" type="sibTrans" cxnId="{2478C8DF-62D3-43DB-AE57-BFEEC7C34266}">
      <dgm:prSet/>
      <dgm:spPr/>
      <dgm:t>
        <a:bodyPr/>
        <a:lstStyle/>
        <a:p>
          <a:endParaRPr lang="en-US"/>
        </a:p>
      </dgm:t>
    </dgm:pt>
    <dgm:pt modelId="{0A0C85F1-7379-4C70-A2C1-F66B6F7EBC77}">
      <dgm:prSet phldrT="[Text]" custT="1"/>
      <dgm:spPr/>
      <dgm:t>
        <a:bodyPr/>
        <a:lstStyle/>
        <a:p>
          <a:r>
            <a:rPr lang="en-US" sz="1800" b="1" dirty="0"/>
            <a:t>Any mode of transport i.e. by Rail/Road/Air/Water including travel by the insured’s own vehicle.</a:t>
          </a:r>
        </a:p>
      </dgm:t>
    </dgm:pt>
    <dgm:pt modelId="{90EEBB1E-735F-46C2-AE00-01283E7CC63F}" type="parTrans" cxnId="{764AD41F-B05E-487A-828C-E635C090E2B1}">
      <dgm:prSet/>
      <dgm:spPr/>
      <dgm:t>
        <a:bodyPr/>
        <a:lstStyle/>
        <a:p>
          <a:endParaRPr lang="en-US"/>
        </a:p>
      </dgm:t>
    </dgm:pt>
    <dgm:pt modelId="{8087D102-EB51-4C32-B9CB-C8A39B1175A7}" type="sibTrans" cxnId="{764AD41F-B05E-487A-828C-E635C090E2B1}">
      <dgm:prSet/>
      <dgm:spPr/>
      <dgm:t>
        <a:bodyPr/>
        <a:lstStyle/>
        <a:p>
          <a:endParaRPr lang="en-US"/>
        </a:p>
      </dgm:t>
    </dgm:pt>
    <dgm:pt modelId="{F426C114-7459-4BC3-AE74-11206BAB55C4}">
      <dgm:prSet custT="1"/>
      <dgm:spPr/>
      <dgm:t>
        <a:bodyPr/>
        <a:lstStyle/>
        <a:p>
          <a:r>
            <a:rPr lang="en-US" sz="1800" dirty="0"/>
            <a:t>The policy also provides for reimbursement of actual emergency incidental expenses up to around Rs.1000/- per head, arising from personal accident</a:t>
          </a:r>
        </a:p>
      </dgm:t>
    </dgm:pt>
    <dgm:pt modelId="{B154E2C3-5ECA-43D8-B705-13DC562467FE}" type="parTrans" cxnId="{D2BF6768-6C5B-4462-8552-03050F0F2D26}">
      <dgm:prSet/>
      <dgm:spPr/>
      <dgm:t>
        <a:bodyPr/>
        <a:lstStyle/>
        <a:p>
          <a:endParaRPr lang="en-US"/>
        </a:p>
      </dgm:t>
    </dgm:pt>
    <dgm:pt modelId="{698C4F85-C658-4E91-AD6B-904244207506}" type="sibTrans" cxnId="{D2BF6768-6C5B-4462-8552-03050F0F2D26}">
      <dgm:prSet/>
      <dgm:spPr/>
      <dgm:t>
        <a:bodyPr/>
        <a:lstStyle/>
        <a:p>
          <a:endParaRPr lang="en-US"/>
        </a:p>
      </dgm:t>
    </dgm:pt>
    <dgm:pt modelId="{763576A7-7B08-4D1A-9F6A-0E269AE92F95}">
      <dgm:prSet custT="1"/>
      <dgm:spPr/>
      <dgm:t>
        <a:bodyPr/>
        <a:lstStyle/>
        <a:p>
          <a:r>
            <a:rPr lang="en-US" sz="1800" dirty="0"/>
            <a:t>The premium depends on the number of persons undertaking the tour</a:t>
          </a:r>
        </a:p>
      </dgm:t>
    </dgm:pt>
    <dgm:pt modelId="{DC4A6E52-E856-41C1-8218-95F41891C5A4}" type="parTrans" cxnId="{8D1CCD97-5934-45FF-8DB2-92DA4FE837F0}">
      <dgm:prSet/>
      <dgm:spPr/>
      <dgm:t>
        <a:bodyPr/>
        <a:lstStyle/>
        <a:p>
          <a:endParaRPr lang="en-US"/>
        </a:p>
      </dgm:t>
    </dgm:pt>
    <dgm:pt modelId="{A5F371C0-73BB-4668-8B31-476C0FE19991}" type="sibTrans" cxnId="{8D1CCD97-5934-45FF-8DB2-92DA4FE837F0}">
      <dgm:prSet/>
      <dgm:spPr/>
      <dgm:t>
        <a:bodyPr/>
        <a:lstStyle/>
        <a:p>
          <a:endParaRPr lang="en-US"/>
        </a:p>
      </dgm:t>
    </dgm:pt>
    <dgm:pt modelId="{C3E28276-9A46-4C6B-9620-C6D740CE9E59}">
      <dgm:prSet phldrT="[Text]" custT="1"/>
      <dgm:spPr/>
      <dgm:t>
        <a:bodyPr/>
        <a:lstStyle/>
        <a:p>
          <a:r>
            <a:rPr lang="en-US" sz="1800"/>
            <a:t>Risk of personal accident to the proposer and his family</a:t>
          </a:r>
          <a:endParaRPr lang="en-US" sz="1800" dirty="0"/>
        </a:p>
      </dgm:t>
    </dgm:pt>
    <dgm:pt modelId="{5F1875EB-8F31-488A-9C2C-677B0EFC76AE}" type="parTrans" cxnId="{7FBF953F-C9E2-42A5-9C6B-2808E9E22203}">
      <dgm:prSet/>
      <dgm:spPr/>
      <dgm:t>
        <a:bodyPr/>
        <a:lstStyle/>
        <a:p>
          <a:endParaRPr lang="en-US"/>
        </a:p>
      </dgm:t>
    </dgm:pt>
    <dgm:pt modelId="{FF173EC2-2E48-41EA-BD34-B270E394ADEC}" type="sibTrans" cxnId="{7FBF953F-C9E2-42A5-9C6B-2808E9E22203}">
      <dgm:prSet/>
      <dgm:spPr/>
      <dgm:t>
        <a:bodyPr/>
        <a:lstStyle/>
        <a:p>
          <a:endParaRPr lang="en-US"/>
        </a:p>
      </dgm:t>
    </dgm:pt>
    <dgm:pt modelId="{025EE1C8-2E2C-4F77-BA54-0B5B8C9C1BD4}">
      <dgm:prSet custT="1"/>
      <dgm:spPr/>
      <dgm:t>
        <a:bodyPr/>
        <a:lstStyle/>
        <a:p>
          <a:r>
            <a:rPr lang="en-US" sz="1800" dirty="0"/>
            <a:t>Loss or damage to accompanied baggage</a:t>
          </a:r>
        </a:p>
      </dgm:t>
    </dgm:pt>
    <dgm:pt modelId="{E10F2F8E-92F2-4324-8A7E-F20CFCD84367}" type="parTrans" cxnId="{02E9E631-18C8-4F63-80EB-F9227FEBDFB9}">
      <dgm:prSet/>
      <dgm:spPr/>
      <dgm:t>
        <a:bodyPr/>
        <a:lstStyle/>
        <a:p>
          <a:endParaRPr lang="en-US"/>
        </a:p>
      </dgm:t>
    </dgm:pt>
    <dgm:pt modelId="{2E764B47-19BB-483E-8DD4-2BCB7A4F62EC}" type="sibTrans" cxnId="{02E9E631-18C8-4F63-80EB-F9227FEBDFB9}">
      <dgm:prSet/>
      <dgm:spPr/>
      <dgm:t>
        <a:bodyPr/>
        <a:lstStyle/>
        <a:p>
          <a:endParaRPr lang="en-US"/>
        </a:p>
      </dgm:t>
    </dgm:pt>
    <dgm:pt modelId="{265450D1-E249-48C5-BE81-8EC3887B5525}">
      <dgm:prSet custT="1"/>
      <dgm:spPr/>
      <dgm:t>
        <a:bodyPr/>
        <a:lstStyle/>
        <a:p>
          <a:r>
            <a:rPr lang="en-US" sz="1800" b="1" dirty="0"/>
            <a:t>S.I restricted to 1 lac</a:t>
          </a:r>
          <a:endParaRPr lang="en-US" sz="1800" dirty="0"/>
        </a:p>
      </dgm:t>
    </dgm:pt>
    <dgm:pt modelId="{3A3DAF0B-377B-472C-BAC0-5E59FC9D8FD3}" type="parTrans" cxnId="{3A32DF72-94CA-437D-B759-EB2BED08CA2C}">
      <dgm:prSet/>
      <dgm:spPr/>
      <dgm:t>
        <a:bodyPr/>
        <a:lstStyle/>
        <a:p>
          <a:endParaRPr lang="en-US"/>
        </a:p>
      </dgm:t>
    </dgm:pt>
    <dgm:pt modelId="{19EAEBF1-3ADE-4CB3-BF3B-B94E3F295F0E}" type="sibTrans" cxnId="{3A32DF72-94CA-437D-B759-EB2BED08CA2C}">
      <dgm:prSet/>
      <dgm:spPr/>
      <dgm:t>
        <a:bodyPr/>
        <a:lstStyle/>
        <a:p>
          <a:endParaRPr lang="en-US"/>
        </a:p>
      </dgm:t>
    </dgm:pt>
    <dgm:pt modelId="{B4ABC9A3-7779-4868-830B-530D35FACABB}">
      <dgm:prSet custT="1"/>
      <dgm:spPr/>
      <dgm:t>
        <a:bodyPr/>
        <a:lstStyle/>
        <a:p>
          <a:r>
            <a:rPr lang="en-US" sz="1800" dirty="0"/>
            <a:t>Group JPA policies exceeding 12 months, a long term discount is allowed</a:t>
          </a:r>
        </a:p>
      </dgm:t>
    </dgm:pt>
    <dgm:pt modelId="{02E4549B-F4CE-4659-A3DA-09BAF45E4319}" type="parTrans" cxnId="{3A5065DB-78EC-47E6-9C0C-F2E68AAC55FC}">
      <dgm:prSet/>
      <dgm:spPr/>
      <dgm:t>
        <a:bodyPr/>
        <a:lstStyle/>
        <a:p>
          <a:endParaRPr lang="en-US"/>
        </a:p>
      </dgm:t>
    </dgm:pt>
    <dgm:pt modelId="{DF3EBC13-71AA-474D-8787-4A1BF4C3CDD4}" type="sibTrans" cxnId="{3A5065DB-78EC-47E6-9C0C-F2E68AAC55FC}">
      <dgm:prSet/>
      <dgm:spPr/>
      <dgm:t>
        <a:bodyPr/>
        <a:lstStyle/>
        <a:p>
          <a:endParaRPr lang="en-US"/>
        </a:p>
      </dgm:t>
    </dgm:pt>
    <dgm:pt modelId="{FF75DCE8-B00B-47FD-AC2C-B5E63F3671CE}">
      <dgm:prSet custT="1"/>
      <dgm:spPr/>
      <dgm:t>
        <a:bodyPr/>
        <a:lstStyle/>
        <a:p>
          <a:r>
            <a:rPr lang="en-US" sz="1800" dirty="0"/>
            <a:t>Max period 5 years</a:t>
          </a:r>
        </a:p>
      </dgm:t>
    </dgm:pt>
    <dgm:pt modelId="{C9E46B8C-C6AF-45C1-B65A-FEC816BC56BA}" type="parTrans" cxnId="{7DC20849-CE79-43D2-A6D0-7EF4885217A0}">
      <dgm:prSet/>
      <dgm:spPr/>
      <dgm:t>
        <a:bodyPr/>
        <a:lstStyle/>
        <a:p>
          <a:endParaRPr lang="en-US"/>
        </a:p>
      </dgm:t>
    </dgm:pt>
    <dgm:pt modelId="{5F358DD2-6685-4FA5-ADAC-4FBC21603533}" type="sibTrans" cxnId="{7DC20849-CE79-43D2-A6D0-7EF4885217A0}">
      <dgm:prSet/>
      <dgm:spPr/>
      <dgm:t>
        <a:bodyPr/>
        <a:lstStyle/>
        <a:p>
          <a:endParaRPr lang="en-US"/>
        </a:p>
      </dgm:t>
    </dgm:pt>
    <dgm:pt modelId="{F40A42A0-37FC-4500-850B-DDFFCFA33CFA}" type="pres">
      <dgm:prSet presAssocID="{ED8A85EE-15B0-4A7A-AB33-2651B9B9DD2F}" presName="linearFlow" presStyleCnt="0">
        <dgm:presLayoutVars>
          <dgm:dir/>
          <dgm:animLvl val="lvl"/>
          <dgm:resizeHandles val="exact"/>
        </dgm:presLayoutVars>
      </dgm:prSet>
      <dgm:spPr/>
    </dgm:pt>
    <dgm:pt modelId="{E6B23D5E-96E9-4109-BDFD-0498FCFFC30E}" type="pres">
      <dgm:prSet presAssocID="{C0A45B9E-DB18-4094-9373-D4EED1988E53}" presName="composite" presStyleCnt="0"/>
      <dgm:spPr/>
    </dgm:pt>
    <dgm:pt modelId="{31CC8141-11D1-4652-AFB4-947B490ABEDA}" type="pres">
      <dgm:prSet presAssocID="{C0A45B9E-DB18-4094-9373-D4EED1988E53}" presName="parentText" presStyleLbl="alignNode1" presStyleIdx="0" presStyleCnt="2" custLinFactNeighborY="-4874">
        <dgm:presLayoutVars>
          <dgm:chMax val="1"/>
          <dgm:bulletEnabled val="1"/>
        </dgm:presLayoutVars>
      </dgm:prSet>
      <dgm:spPr/>
    </dgm:pt>
    <dgm:pt modelId="{6B934BF3-40F6-4202-BC0D-14ABAD799593}" type="pres">
      <dgm:prSet presAssocID="{C0A45B9E-DB18-4094-9373-D4EED1988E53}" presName="descendantText" presStyleLbl="alignAcc1" presStyleIdx="0" presStyleCnt="2" custScaleY="129721" custLinFactNeighborX="-122" custLinFactNeighborY="6071">
        <dgm:presLayoutVars>
          <dgm:bulletEnabled val="1"/>
        </dgm:presLayoutVars>
      </dgm:prSet>
      <dgm:spPr/>
    </dgm:pt>
    <dgm:pt modelId="{4F17FA47-E7EC-4071-AF06-77FFF82D672E}" type="pres">
      <dgm:prSet presAssocID="{F0D6B5F5-CA26-438A-A6BE-59D902F93935}" presName="sp" presStyleCnt="0"/>
      <dgm:spPr/>
    </dgm:pt>
    <dgm:pt modelId="{FB788A5F-0E80-46E3-896B-58D29C33144F}" type="pres">
      <dgm:prSet presAssocID="{784640A7-63D1-475E-A5C7-7BAA4D63FCE7}" presName="composite" presStyleCnt="0"/>
      <dgm:spPr/>
    </dgm:pt>
    <dgm:pt modelId="{10FDD544-F143-4492-98F8-08E54FBD1FAE}" type="pres">
      <dgm:prSet presAssocID="{784640A7-63D1-475E-A5C7-7BAA4D63FCE7}" presName="parentText" presStyleLbl="alignNode1" presStyleIdx="1" presStyleCnt="2" custLinFactNeighborX="-497" custLinFactNeighborY="-11488">
        <dgm:presLayoutVars>
          <dgm:chMax val="1"/>
          <dgm:bulletEnabled val="1"/>
        </dgm:presLayoutVars>
      </dgm:prSet>
      <dgm:spPr/>
    </dgm:pt>
    <dgm:pt modelId="{C4A0D90C-164D-400D-98E5-65D672C9CDD7}" type="pres">
      <dgm:prSet presAssocID="{784640A7-63D1-475E-A5C7-7BAA4D63FCE7}" presName="descendantText" presStyleLbl="alignAcc1" presStyleIdx="1" presStyleCnt="2" custScaleY="140504" custLinFactNeighborX="-245" custLinFactNeighborY="2024">
        <dgm:presLayoutVars>
          <dgm:bulletEnabled val="1"/>
        </dgm:presLayoutVars>
      </dgm:prSet>
      <dgm:spPr/>
    </dgm:pt>
  </dgm:ptLst>
  <dgm:cxnLst>
    <dgm:cxn modelId="{C1EC8E03-2F5F-43DE-83EB-8BB2758F9C93}" type="presOf" srcId="{0A0C85F1-7379-4C70-A2C1-F66B6F7EBC77}" destId="{C4A0D90C-164D-400D-98E5-65D672C9CDD7}" srcOrd="0" destOrd="1" presId="urn:microsoft.com/office/officeart/2005/8/layout/chevron2"/>
    <dgm:cxn modelId="{764AD41F-B05E-487A-828C-E635C090E2B1}" srcId="{784640A7-63D1-475E-A5C7-7BAA4D63FCE7}" destId="{0A0C85F1-7379-4C70-A2C1-F66B6F7EBC77}" srcOrd="1" destOrd="0" parTransId="{90EEBB1E-735F-46C2-AE00-01283E7CC63F}" sibTransId="{8087D102-EB51-4C32-B9CB-C8A39B1175A7}"/>
    <dgm:cxn modelId="{1A1E5D22-7A46-445D-AEA8-198FED7F1140}" type="presOf" srcId="{C0A45B9E-DB18-4094-9373-D4EED1988E53}" destId="{31CC8141-11D1-4652-AFB4-947B490ABEDA}" srcOrd="0" destOrd="0" presId="urn:microsoft.com/office/officeart/2005/8/layout/chevron2"/>
    <dgm:cxn modelId="{02E9E631-18C8-4F63-80EB-F9227FEBDFB9}" srcId="{0A0C85F1-7379-4C70-A2C1-F66B6F7EBC77}" destId="{025EE1C8-2E2C-4F77-BA54-0B5B8C9C1BD4}" srcOrd="1" destOrd="0" parTransId="{E10F2F8E-92F2-4324-8A7E-F20CFCD84367}" sibTransId="{2E764B47-19BB-483E-8DD4-2BCB7A4F62EC}"/>
    <dgm:cxn modelId="{4F0F6032-C80E-4165-88B9-A82A5034EE03}" srcId="{C0A45B9E-DB18-4094-9373-D4EED1988E53}" destId="{1618B13B-9AB3-4A93-A570-ED85751C6493}" srcOrd="5" destOrd="0" parTransId="{FB83FA0C-54F6-4F87-81B1-5DA9FAE2D35C}" sibTransId="{1B70F143-625C-4519-A020-AB929D06A426}"/>
    <dgm:cxn modelId="{7FBF953F-C9E2-42A5-9C6B-2808E9E22203}" srcId="{0A0C85F1-7379-4C70-A2C1-F66B6F7EBC77}" destId="{C3E28276-9A46-4C6B-9620-C6D740CE9E59}" srcOrd="0" destOrd="0" parTransId="{5F1875EB-8F31-488A-9C2C-677B0EFC76AE}" sibTransId="{FF173EC2-2E48-41EA-BD34-B270E394ADEC}"/>
    <dgm:cxn modelId="{3A61DD60-787C-4F54-85FA-37BE82195A84}" srcId="{C0A45B9E-DB18-4094-9373-D4EED1988E53}" destId="{D7C3CB85-6587-44CB-9637-409D5FF34D7C}" srcOrd="1" destOrd="0" parTransId="{381A4807-FEEA-4507-B462-13F1F465676E}" sibTransId="{52641F3C-A113-4970-8D94-EB60A638F2A0}"/>
    <dgm:cxn modelId="{20EF7F61-A1D1-42C5-832E-196E2E522B00}" srcId="{784640A7-63D1-475E-A5C7-7BAA4D63FCE7}" destId="{307AFEA6-8CA8-4C08-A535-274EF8D5AFE3}" srcOrd="0" destOrd="0" parTransId="{3D09D8CD-C006-49D5-AEDD-48138B7EEAEF}" sibTransId="{6F243C4A-41A1-44B6-9637-6A606B9CC68A}"/>
    <dgm:cxn modelId="{B36EA766-CA9D-45F3-9841-CEF8484AE271}" type="presOf" srcId="{ED8A85EE-15B0-4A7A-AB33-2651B9B9DD2F}" destId="{F40A42A0-37FC-4500-850B-DDFFCFA33CFA}" srcOrd="0" destOrd="0" presId="urn:microsoft.com/office/officeart/2005/8/layout/chevron2"/>
    <dgm:cxn modelId="{D2BF6768-6C5B-4462-8552-03050F0F2D26}" srcId="{784640A7-63D1-475E-A5C7-7BAA4D63FCE7}" destId="{F426C114-7459-4BC3-AE74-11206BAB55C4}" srcOrd="2" destOrd="0" parTransId="{B154E2C3-5ECA-43D8-B705-13DC562467FE}" sibTransId="{698C4F85-C658-4E91-AD6B-904244207506}"/>
    <dgm:cxn modelId="{7DC20849-CE79-43D2-A6D0-7EF4885217A0}" srcId="{C0A45B9E-DB18-4094-9373-D4EED1988E53}" destId="{FF75DCE8-B00B-47FD-AC2C-B5E63F3671CE}" srcOrd="3" destOrd="0" parTransId="{C9E46B8C-C6AF-45C1-B65A-FEC816BC56BA}" sibTransId="{5F358DD2-6685-4FA5-ADAC-4FBC21603533}"/>
    <dgm:cxn modelId="{C8F5576A-6F2A-4891-9412-74D403805B0D}" type="presOf" srcId="{B4ABC9A3-7779-4868-830B-530D35FACABB}" destId="{6B934BF3-40F6-4202-BC0D-14ABAD799593}" srcOrd="0" destOrd="4" presId="urn:microsoft.com/office/officeart/2005/8/layout/chevron2"/>
    <dgm:cxn modelId="{3A32DF72-94CA-437D-B759-EB2BED08CA2C}" srcId="{C0A45B9E-DB18-4094-9373-D4EED1988E53}" destId="{265450D1-E249-48C5-BE81-8EC3887B5525}" srcOrd="2" destOrd="0" parTransId="{3A3DAF0B-377B-472C-BAC0-5E59FC9D8FD3}" sibTransId="{19EAEBF1-3ADE-4CB3-BF3B-B94E3F295F0E}"/>
    <dgm:cxn modelId="{44305753-4CD3-4809-B870-5182A40295E2}" type="presOf" srcId="{C3E28276-9A46-4C6B-9620-C6D740CE9E59}" destId="{C4A0D90C-164D-400D-98E5-65D672C9CDD7}" srcOrd="0" destOrd="2" presId="urn:microsoft.com/office/officeart/2005/8/layout/chevron2"/>
    <dgm:cxn modelId="{FFBBED74-EED8-4995-9D65-1AE513CDC3BF}" type="presOf" srcId="{D7C3CB85-6587-44CB-9637-409D5FF34D7C}" destId="{6B934BF3-40F6-4202-BC0D-14ABAD799593}" srcOrd="0" destOrd="1" presId="urn:microsoft.com/office/officeart/2005/8/layout/chevron2"/>
    <dgm:cxn modelId="{D1EF5E80-F62E-478A-8E5B-773FC40AA195}" type="presOf" srcId="{025EE1C8-2E2C-4F77-BA54-0B5B8C9C1BD4}" destId="{C4A0D90C-164D-400D-98E5-65D672C9CDD7}" srcOrd="0" destOrd="3" presId="urn:microsoft.com/office/officeart/2005/8/layout/chevron2"/>
    <dgm:cxn modelId="{9E50E182-8806-49BE-A6D1-E9225506A621}" type="presOf" srcId="{FF75DCE8-B00B-47FD-AC2C-B5E63F3671CE}" destId="{6B934BF3-40F6-4202-BC0D-14ABAD799593}" srcOrd="0" destOrd="3" presId="urn:microsoft.com/office/officeart/2005/8/layout/chevron2"/>
    <dgm:cxn modelId="{8D1CCD97-5934-45FF-8DB2-92DA4FE837F0}" srcId="{784640A7-63D1-475E-A5C7-7BAA4D63FCE7}" destId="{763576A7-7B08-4D1A-9F6A-0E269AE92F95}" srcOrd="3" destOrd="0" parTransId="{DC4A6E52-E856-41C1-8218-95F41891C5A4}" sibTransId="{A5F371C0-73BB-4668-8B31-476C0FE19991}"/>
    <dgm:cxn modelId="{193CD597-BAA6-453D-88B4-C4081DE9C506}" type="presOf" srcId="{307AFEA6-8CA8-4C08-A535-274EF8D5AFE3}" destId="{C4A0D90C-164D-400D-98E5-65D672C9CDD7}" srcOrd="0" destOrd="0" presId="urn:microsoft.com/office/officeart/2005/8/layout/chevron2"/>
    <dgm:cxn modelId="{B3068F99-6CC3-40B9-A899-22DB796035CC}" type="presOf" srcId="{763576A7-7B08-4D1A-9F6A-0E269AE92F95}" destId="{C4A0D90C-164D-400D-98E5-65D672C9CDD7}" srcOrd="0" destOrd="5" presId="urn:microsoft.com/office/officeart/2005/8/layout/chevron2"/>
    <dgm:cxn modelId="{49B0B99A-0AE6-44EF-98A5-AE04488BF38E}" type="presOf" srcId="{44B8188E-4504-4B4F-8013-54113152408F}" destId="{6B934BF3-40F6-4202-BC0D-14ABAD799593}" srcOrd="0" destOrd="0" presId="urn:microsoft.com/office/officeart/2005/8/layout/chevron2"/>
    <dgm:cxn modelId="{30A447C2-3223-4401-8AC2-85D009F5458C}" type="presOf" srcId="{F426C114-7459-4BC3-AE74-11206BAB55C4}" destId="{C4A0D90C-164D-400D-98E5-65D672C9CDD7}" srcOrd="0" destOrd="4" presId="urn:microsoft.com/office/officeart/2005/8/layout/chevron2"/>
    <dgm:cxn modelId="{EE79F6D8-5C24-4929-A257-84C9740405A2}" srcId="{ED8A85EE-15B0-4A7A-AB33-2651B9B9DD2F}" destId="{784640A7-63D1-475E-A5C7-7BAA4D63FCE7}" srcOrd="1" destOrd="0" parTransId="{C2BC3BAE-C487-4F22-9DF1-8C9CD66D0C53}" sibTransId="{6190EDE0-E84A-411D-806A-82D785A851B6}"/>
    <dgm:cxn modelId="{3A5065DB-78EC-47E6-9C0C-F2E68AAC55FC}" srcId="{C0A45B9E-DB18-4094-9373-D4EED1988E53}" destId="{B4ABC9A3-7779-4868-830B-530D35FACABB}" srcOrd="4" destOrd="0" parTransId="{02E4549B-F4CE-4659-A3DA-09BAF45E4319}" sibTransId="{DF3EBC13-71AA-474D-8787-4A1BF4C3CDD4}"/>
    <dgm:cxn modelId="{0B33C9DC-5B99-418C-9A9F-048C984E6DC6}" type="presOf" srcId="{784640A7-63D1-475E-A5C7-7BAA4D63FCE7}" destId="{10FDD544-F143-4492-98F8-08E54FBD1FAE}" srcOrd="0" destOrd="0" presId="urn:microsoft.com/office/officeart/2005/8/layout/chevron2"/>
    <dgm:cxn modelId="{2478C8DF-62D3-43DB-AE57-BFEEC7C34266}" srcId="{C0A45B9E-DB18-4094-9373-D4EED1988E53}" destId="{69FFF2E5-6FAE-485A-8C0B-379C168A77CB}" srcOrd="6" destOrd="0" parTransId="{89238F21-63B4-4F51-ABC2-12275579F32E}" sibTransId="{3C204BD8-BD46-4EC0-BEC2-0FEBB8A842B0}"/>
    <dgm:cxn modelId="{53255BED-8760-49AD-9A3D-CD7D7035FC0C}" srcId="{C0A45B9E-DB18-4094-9373-D4EED1988E53}" destId="{44B8188E-4504-4B4F-8013-54113152408F}" srcOrd="0" destOrd="0" parTransId="{491EEA0E-6529-47B5-A03E-E048FB9AF4BC}" sibTransId="{6DE7F280-E4D3-4DC3-864C-FE6E65EDCF4E}"/>
    <dgm:cxn modelId="{AA9C93F0-0D0C-4C85-9280-643A9EF9CCF5}" type="presOf" srcId="{265450D1-E249-48C5-BE81-8EC3887B5525}" destId="{6B934BF3-40F6-4202-BC0D-14ABAD799593}" srcOrd="0" destOrd="2" presId="urn:microsoft.com/office/officeart/2005/8/layout/chevron2"/>
    <dgm:cxn modelId="{ABA12DF2-4BDB-4D59-BBF4-00111D798CFF}" srcId="{ED8A85EE-15B0-4A7A-AB33-2651B9B9DD2F}" destId="{C0A45B9E-DB18-4094-9373-D4EED1988E53}" srcOrd="0" destOrd="0" parTransId="{A643D129-0073-4591-9C14-700DCDFDD087}" sibTransId="{F0D6B5F5-CA26-438A-A6BE-59D902F93935}"/>
    <dgm:cxn modelId="{F7CEF1F3-B099-4CD3-8D9E-F4E473F9765F}" type="presOf" srcId="{69FFF2E5-6FAE-485A-8C0B-379C168A77CB}" destId="{6B934BF3-40F6-4202-BC0D-14ABAD799593}" srcOrd="0" destOrd="6" presId="urn:microsoft.com/office/officeart/2005/8/layout/chevron2"/>
    <dgm:cxn modelId="{0F6956FF-B125-4701-9A3B-A697C08DB9D3}" type="presOf" srcId="{1618B13B-9AB3-4A93-A570-ED85751C6493}" destId="{6B934BF3-40F6-4202-BC0D-14ABAD799593}" srcOrd="0" destOrd="5" presId="urn:microsoft.com/office/officeart/2005/8/layout/chevron2"/>
    <dgm:cxn modelId="{73142E3E-D2AF-4409-8838-E2151FC8D503}" type="presParOf" srcId="{F40A42A0-37FC-4500-850B-DDFFCFA33CFA}" destId="{E6B23D5E-96E9-4109-BDFD-0498FCFFC30E}" srcOrd="0" destOrd="0" presId="urn:microsoft.com/office/officeart/2005/8/layout/chevron2"/>
    <dgm:cxn modelId="{CAB098CE-ED02-4F8C-A3D7-5BEF3845F1C8}" type="presParOf" srcId="{E6B23D5E-96E9-4109-BDFD-0498FCFFC30E}" destId="{31CC8141-11D1-4652-AFB4-947B490ABEDA}" srcOrd="0" destOrd="0" presId="urn:microsoft.com/office/officeart/2005/8/layout/chevron2"/>
    <dgm:cxn modelId="{BFA3BCC7-A4C6-4BB9-BB4C-C5643C8FFAA5}" type="presParOf" srcId="{E6B23D5E-96E9-4109-BDFD-0498FCFFC30E}" destId="{6B934BF3-40F6-4202-BC0D-14ABAD799593}" srcOrd="1" destOrd="0" presId="urn:microsoft.com/office/officeart/2005/8/layout/chevron2"/>
    <dgm:cxn modelId="{06B84CC3-97A7-40BE-BA55-58458B242D54}" type="presParOf" srcId="{F40A42A0-37FC-4500-850B-DDFFCFA33CFA}" destId="{4F17FA47-E7EC-4071-AF06-77FFF82D672E}" srcOrd="1" destOrd="0" presId="urn:microsoft.com/office/officeart/2005/8/layout/chevron2"/>
    <dgm:cxn modelId="{1EA36B8F-D822-469D-BD73-456BB82190DC}" type="presParOf" srcId="{F40A42A0-37FC-4500-850B-DDFFCFA33CFA}" destId="{FB788A5F-0E80-46E3-896B-58D29C33144F}" srcOrd="2" destOrd="0" presId="urn:microsoft.com/office/officeart/2005/8/layout/chevron2"/>
    <dgm:cxn modelId="{1D163F3A-1F82-412B-97C5-F5A576236B1D}" type="presParOf" srcId="{FB788A5F-0E80-46E3-896B-58D29C33144F}" destId="{10FDD544-F143-4492-98F8-08E54FBD1FAE}" srcOrd="0" destOrd="0" presId="urn:microsoft.com/office/officeart/2005/8/layout/chevron2"/>
    <dgm:cxn modelId="{3932ACED-6C33-41EA-B245-E9E1D8A4D2AC}" type="presParOf" srcId="{FB788A5F-0E80-46E3-896B-58D29C33144F}" destId="{C4A0D90C-164D-400D-98E5-65D672C9CDD7}"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ED8A85EE-15B0-4A7A-AB33-2651B9B9DD2F}" type="doc">
      <dgm:prSet loTypeId="urn:microsoft.com/office/officeart/2005/8/layout/chevron2" loCatId="list" qsTypeId="urn:microsoft.com/office/officeart/2005/8/quickstyle/3d2" qsCatId="3D" csTypeId="urn:microsoft.com/office/officeart/2005/8/colors/colorful4" csCatId="colorful" phldr="1"/>
      <dgm:spPr/>
      <dgm:t>
        <a:bodyPr/>
        <a:lstStyle/>
        <a:p>
          <a:endParaRPr lang="en-US"/>
        </a:p>
      </dgm:t>
    </dgm:pt>
    <dgm:pt modelId="{C0A45B9E-DB18-4094-9373-D4EED1988E53}">
      <dgm:prSet phldrT="[Text]"/>
      <dgm:spPr/>
      <dgm:t>
        <a:bodyPr/>
        <a:lstStyle/>
        <a:p>
          <a:r>
            <a:rPr lang="en-US" b="1" dirty="0"/>
            <a:t>AMARTYA SHIKSHA YOJANA POLICY</a:t>
          </a:r>
        </a:p>
      </dgm:t>
    </dgm:pt>
    <dgm:pt modelId="{A643D129-0073-4591-9C14-700DCDFDD087}" type="parTrans" cxnId="{ABA12DF2-4BDB-4D59-BBF4-00111D798CFF}">
      <dgm:prSet/>
      <dgm:spPr/>
      <dgm:t>
        <a:bodyPr/>
        <a:lstStyle/>
        <a:p>
          <a:endParaRPr lang="en-US"/>
        </a:p>
      </dgm:t>
    </dgm:pt>
    <dgm:pt modelId="{F0D6B5F5-CA26-438A-A6BE-59D902F93935}" type="sibTrans" cxnId="{ABA12DF2-4BDB-4D59-BBF4-00111D798CFF}">
      <dgm:prSet/>
      <dgm:spPr/>
      <dgm:t>
        <a:bodyPr/>
        <a:lstStyle/>
        <a:p>
          <a:endParaRPr lang="en-US"/>
        </a:p>
      </dgm:t>
    </dgm:pt>
    <dgm:pt modelId="{44B8188E-4504-4B4F-8013-54113152408F}">
      <dgm:prSet phldrT="[Text]" custT="1"/>
      <dgm:spPr/>
      <dgm:t>
        <a:bodyPr/>
        <a:lstStyle/>
        <a:p>
          <a:r>
            <a:rPr lang="en-US" sz="1800" dirty="0"/>
            <a:t>Education expenses of the student if the parent/guardian is involved in an accident.</a:t>
          </a:r>
        </a:p>
      </dgm:t>
    </dgm:pt>
    <dgm:pt modelId="{491EEA0E-6529-47B5-A03E-E048FB9AF4BC}" type="parTrans" cxnId="{53255BED-8760-49AD-9A3D-CD7D7035FC0C}">
      <dgm:prSet/>
      <dgm:spPr/>
      <dgm:t>
        <a:bodyPr/>
        <a:lstStyle/>
        <a:p>
          <a:endParaRPr lang="en-US"/>
        </a:p>
      </dgm:t>
    </dgm:pt>
    <dgm:pt modelId="{6DE7F280-E4D3-4DC3-864C-FE6E65EDCF4E}" type="sibTrans" cxnId="{53255BED-8760-49AD-9A3D-CD7D7035FC0C}">
      <dgm:prSet/>
      <dgm:spPr/>
      <dgm:t>
        <a:bodyPr/>
        <a:lstStyle/>
        <a:p>
          <a:endParaRPr lang="en-US"/>
        </a:p>
      </dgm:t>
    </dgm:pt>
    <dgm:pt modelId="{784640A7-63D1-475E-A5C7-7BAA4D63FCE7}">
      <dgm:prSet phldrT="[Text]"/>
      <dgm:spPr/>
      <dgm:t>
        <a:bodyPr/>
        <a:lstStyle/>
        <a:p>
          <a:r>
            <a:rPr lang="en-US" b="1" dirty="0"/>
            <a:t>RAJARAJESHWARI MAHILA KALYAN YOJANA</a:t>
          </a:r>
          <a:endParaRPr lang="en-US" dirty="0"/>
        </a:p>
      </dgm:t>
    </dgm:pt>
    <dgm:pt modelId="{C2BC3BAE-C487-4F22-9DF1-8C9CD66D0C53}" type="parTrans" cxnId="{EE79F6D8-5C24-4929-A257-84C9740405A2}">
      <dgm:prSet/>
      <dgm:spPr/>
      <dgm:t>
        <a:bodyPr/>
        <a:lstStyle/>
        <a:p>
          <a:endParaRPr lang="en-US"/>
        </a:p>
      </dgm:t>
    </dgm:pt>
    <dgm:pt modelId="{6190EDE0-E84A-411D-806A-82D785A851B6}" type="sibTrans" cxnId="{EE79F6D8-5C24-4929-A257-84C9740405A2}">
      <dgm:prSet/>
      <dgm:spPr/>
      <dgm:t>
        <a:bodyPr/>
        <a:lstStyle/>
        <a:p>
          <a:endParaRPr lang="en-US"/>
        </a:p>
      </dgm:t>
    </dgm:pt>
    <dgm:pt modelId="{307AFEA6-8CA8-4C08-A535-274EF8D5AFE3}">
      <dgm:prSet phldrT="[Text]" custT="1"/>
      <dgm:spPr/>
      <dgm:t>
        <a:bodyPr/>
        <a:lstStyle/>
        <a:p>
          <a:r>
            <a:rPr lang="en-US" sz="1800" dirty="0"/>
            <a:t>Economic security to women</a:t>
          </a:r>
        </a:p>
      </dgm:t>
    </dgm:pt>
    <dgm:pt modelId="{3D09D8CD-C006-49D5-AEDD-48138B7EEAEF}" type="parTrans" cxnId="{20EF7F61-A1D1-42C5-832E-196E2E522B00}">
      <dgm:prSet/>
      <dgm:spPr/>
      <dgm:t>
        <a:bodyPr/>
        <a:lstStyle/>
        <a:p>
          <a:endParaRPr lang="en-US"/>
        </a:p>
      </dgm:t>
    </dgm:pt>
    <dgm:pt modelId="{6F243C4A-41A1-44B6-9637-6A606B9CC68A}" type="sibTrans" cxnId="{20EF7F61-A1D1-42C5-832E-196E2E522B00}">
      <dgm:prSet/>
      <dgm:spPr/>
      <dgm:t>
        <a:bodyPr/>
        <a:lstStyle/>
        <a:p>
          <a:endParaRPr lang="en-US"/>
        </a:p>
      </dgm:t>
    </dgm:pt>
    <dgm:pt modelId="{D7C3CB85-6587-44CB-9637-409D5FF34D7C}">
      <dgm:prSet custT="1"/>
      <dgm:spPr/>
      <dgm:t>
        <a:bodyPr/>
        <a:lstStyle/>
        <a:p>
          <a:r>
            <a:rPr lang="en-US" sz="1800" b="1" dirty="0"/>
            <a:t>Cover: </a:t>
          </a:r>
          <a:r>
            <a:rPr lang="en-US" sz="1800" dirty="0"/>
            <a:t>Death and PTD</a:t>
          </a:r>
        </a:p>
      </dgm:t>
    </dgm:pt>
    <dgm:pt modelId="{381A4807-FEEA-4507-B462-13F1F465676E}" type="parTrans" cxnId="{3A61DD60-787C-4F54-85FA-37BE82195A84}">
      <dgm:prSet/>
      <dgm:spPr/>
      <dgm:t>
        <a:bodyPr/>
        <a:lstStyle/>
        <a:p>
          <a:endParaRPr lang="en-US"/>
        </a:p>
      </dgm:t>
    </dgm:pt>
    <dgm:pt modelId="{52641F3C-A113-4970-8D94-EB60A638F2A0}" type="sibTrans" cxnId="{3A61DD60-787C-4F54-85FA-37BE82195A84}">
      <dgm:prSet/>
      <dgm:spPr/>
      <dgm:t>
        <a:bodyPr/>
        <a:lstStyle/>
        <a:p>
          <a:endParaRPr lang="en-US"/>
        </a:p>
      </dgm:t>
    </dgm:pt>
    <dgm:pt modelId="{1618B13B-9AB3-4A93-A570-ED85751C6493}">
      <dgm:prSet custT="1"/>
      <dgm:spPr/>
      <dgm:t>
        <a:bodyPr/>
        <a:lstStyle/>
        <a:p>
          <a:r>
            <a:rPr lang="en-US" sz="1800" dirty="0"/>
            <a:t>If the death of the parent/providing guardian occurs due to surgery or within seven days thereof, the same is treated as an accident and covered under the policy.</a:t>
          </a:r>
        </a:p>
      </dgm:t>
    </dgm:pt>
    <dgm:pt modelId="{FB83FA0C-54F6-4F87-81B1-5DA9FAE2D35C}" type="parTrans" cxnId="{4F0F6032-C80E-4165-88B9-A82A5034EE03}">
      <dgm:prSet/>
      <dgm:spPr/>
      <dgm:t>
        <a:bodyPr/>
        <a:lstStyle/>
        <a:p>
          <a:endParaRPr lang="en-US"/>
        </a:p>
      </dgm:t>
    </dgm:pt>
    <dgm:pt modelId="{1B70F143-625C-4519-A020-AB929D06A426}" type="sibTrans" cxnId="{4F0F6032-C80E-4165-88B9-A82A5034EE03}">
      <dgm:prSet/>
      <dgm:spPr/>
      <dgm:t>
        <a:bodyPr/>
        <a:lstStyle/>
        <a:p>
          <a:endParaRPr lang="en-US"/>
        </a:p>
      </dgm:t>
    </dgm:pt>
    <dgm:pt modelId="{0A0C85F1-7379-4C70-A2C1-F66B6F7EBC77}">
      <dgm:prSet phldrT="[Text]" custT="1"/>
      <dgm:spPr/>
      <dgm:t>
        <a:bodyPr/>
        <a:lstStyle/>
        <a:p>
          <a:r>
            <a:rPr lang="en-US" sz="1800" b="1" dirty="0"/>
            <a:t>Age: 10-75 </a:t>
          </a:r>
          <a:r>
            <a:rPr lang="en-US" sz="1800" b="1" dirty="0" err="1"/>
            <a:t>yrs</a:t>
          </a:r>
          <a:endParaRPr lang="en-US" sz="1800" b="1" dirty="0"/>
        </a:p>
      </dgm:t>
    </dgm:pt>
    <dgm:pt modelId="{90EEBB1E-735F-46C2-AE00-01283E7CC63F}" type="parTrans" cxnId="{764AD41F-B05E-487A-828C-E635C090E2B1}">
      <dgm:prSet/>
      <dgm:spPr/>
      <dgm:t>
        <a:bodyPr/>
        <a:lstStyle/>
        <a:p>
          <a:endParaRPr lang="en-US"/>
        </a:p>
      </dgm:t>
    </dgm:pt>
    <dgm:pt modelId="{8087D102-EB51-4C32-B9CB-C8A39B1175A7}" type="sibTrans" cxnId="{764AD41F-B05E-487A-828C-E635C090E2B1}">
      <dgm:prSet/>
      <dgm:spPr/>
      <dgm:t>
        <a:bodyPr/>
        <a:lstStyle/>
        <a:p>
          <a:endParaRPr lang="en-US"/>
        </a:p>
      </dgm:t>
    </dgm:pt>
    <dgm:pt modelId="{763576A7-7B08-4D1A-9F6A-0E269AE92F95}">
      <dgm:prSet custT="1"/>
      <dgm:spPr/>
      <dgm:t>
        <a:bodyPr/>
        <a:lstStyle/>
        <a:p>
          <a:r>
            <a:rPr lang="en-US" sz="1800" dirty="0">
              <a:solidFill>
                <a:srgbClr val="FF0000"/>
              </a:solidFill>
            </a:rPr>
            <a:t>Add </a:t>
          </a:r>
          <a:r>
            <a:rPr lang="en-US" sz="1800" dirty="0" err="1">
              <a:solidFill>
                <a:srgbClr val="FF0000"/>
              </a:solidFill>
            </a:rPr>
            <a:t>ons</a:t>
          </a:r>
          <a:endParaRPr lang="en-US" sz="1800" dirty="0">
            <a:solidFill>
              <a:srgbClr val="FF0000"/>
            </a:solidFill>
          </a:endParaRPr>
        </a:p>
      </dgm:t>
    </dgm:pt>
    <dgm:pt modelId="{DC4A6E52-E856-41C1-8218-95F41891C5A4}" type="parTrans" cxnId="{8D1CCD97-5934-45FF-8DB2-92DA4FE837F0}">
      <dgm:prSet/>
      <dgm:spPr/>
      <dgm:t>
        <a:bodyPr/>
        <a:lstStyle/>
        <a:p>
          <a:endParaRPr lang="en-US"/>
        </a:p>
      </dgm:t>
    </dgm:pt>
    <dgm:pt modelId="{A5F371C0-73BB-4668-8B31-476C0FE19991}" type="sibTrans" cxnId="{8D1CCD97-5934-45FF-8DB2-92DA4FE837F0}">
      <dgm:prSet/>
      <dgm:spPr/>
      <dgm:t>
        <a:bodyPr/>
        <a:lstStyle/>
        <a:p>
          <a:endParaRPr lang="en-US"/>
        </a:p>
      </dgm:t>
    </dgm:pt>
    <dgm:pt modelId="{025EE1C8-2E2C-4F77-BA54-0B5B8C9C1BD4}">
      <dgm:prSet custT="1"/>
      <dgm:spPr/>
      <dgm:t>
        <a:bodyPr/>
        <a:lstStyle/>
        <a:p>
          <a:r>
            <a:rPr lang="en-US" sz="1800" b="1" dirty="0"/>
            <a:t>Disability cover for insured women </a:t>
          </a:r>
          <a:r>
            <a:rPr lang="en-US" sz="1800" dirty="0"/>
            <a:t>–PTD – 25000, Loss of one limb/one eye: Rs.12,500/</a:t>
          </a:r>
        </a:p>
      </dgm:t>
    </dgm:pt>
    <dgm:pt modelId="{E10F2F8E-92F2-4324-8A7E-F20CFCD84367}" type="parTrans" cxnId="{02E9E631-18C8-4F63-80EB-F9227FEBDFB9}">
      <dgm:prSet/>
      <dgm:spPr/>
      <dgm:t>
        <a:bodyPr/>
        <a:lstStyle/>
        <a:p>
          <a:endParaRPr lang="en-US"/>
        </a:p>
      </dgm:t>
    </dgm:pt>
    <dgm:pt modelId="{2E764B47-19BB-483E-8DD4-2BCB7A4F62EC}" type="sibTrans" cxnId="{02E9E631-18C8-4F63-80EB-F9227FEBDFB9}">
      <dgm:prSet/>
      <dgm:spPr/>
      <dgm:t>
        <a:bodyPr/>
        <a:lstStyle/>
        <a:p>
          <a:endParaRPr lang="en-US"/>
        </a:p>
      </dgm:t>
    </dgm:pt>
    <dgm:pt modelId="{265450D1-E249-48C5-BE81-8EC3887B5525}">
      <dgm:prSet custT="1"/>
      <dgm:spPr/>
      <dgm:t>
        <a:bodyPr/>
        <a:lstStyle/>
        <a:p>
          <a:r>
            <a:rPr lang="en-US" sz="1800" b="1" dirty="0"/>
            <a:t>S.I depends on the educational expenses of the course</a:t>
          </a:r>
          <a:endParaRPr lang="en-US" sz="1800" dirty="0"/>
        </a:p>
      </dgm:t>
    </dgm:pt>
    <dgm:pt modelId="{3A3DAF0B-377B-472C-BAC0-5E59FC9D8FD3}" type="parTrans" cxnId="{3A32DF72-94CA-437D-B759-EB2BED08CA2C}">
      <dgm:prSet/>
      <dgm:spPr/>
      <dgm:t>
        <a:bodyPr/>
        <a:lstStyle/>
        <a:p>
          <a:endParaRPr lang="en-US"/>
        </a:p>
      </dgm:t>
    </dgm:pt>
    <dgm:pt modelId="{19EAEBF1-3ADE-4CB3-BF3B-B94E3F295F0E}" type="sibTrans" cxnId="{3A32DF72-94CA-437D-B759-EB2BED08CA2C}">
      <dgm:prSet/>
      <dgm:spPr/>
      <dgm:t>
        <a:bodyPr/>
        <a:lstStyle/>
        <a:p>
          <a:endParaRPr lang="en-US"/>
        </a:p>
      </dgm:t>
    </dgm:pt>
    <dgm:pt modelId="{B4ABC9A3-7779-4868-830B-530D35FACABB}">
      <dgm:prSet custT="1"/>
      <dgm:spPr/>
      <dgm:t>
        <a:bodyPr/>
        <a:lstStyle/>
        <a:p>
          <a:r>
            <a:rPr lang="en-US" sz="1800" dirty="0"/>
            <a:t>Compensation is deposited with a financial institution.</a:t>
          </a:r>
        </a:p>
      </dgm:t>
    </dgm:pt>
    <dgm:pt modelId="{02E4549B-F4CE-4659-A3DA-09BAF45E4319}" type="parTrans" cxnId="{3A5065DB-78EC-47E6-9C0C-F2E68AAC55FC}">
      <dgm:prSet/>
      <dgm:spPr/>
      <dgm:t>
        <a:bodyPr/>
        <a:lstStyle/>
        <a:p>
          <a:endParaRPr lang="en-US"/>
        </a:p>
      </dgm:t>
    </dgm:pt>
    <dgm:pt modelId="{DF3EBC13-71AA-474D-8787-4A1BF4C3CDD4}" type="sibTrans" cxnId="{3A5065DB-78EC-47E6-9C0C-F2E68AAC55FC}">
      <dgm:prSet/>
      <dgm:spPr/>
      <dgm:t>
        <a:bodyPr/>
        <a:lstStyle/>
        <a:p>
          <a:endParaRPr lang="en-US"/>
        </a:p>
      </dgm:t>
    </dgm:pt>
    <dgm:pt modelId="{FF75DCE8-B00B-47FD-AC2C-B5E63F3671CE}">
      <dgm:prSet custT="1"/>
      <dgm:spPr/>
      <dgm:t>
        <a:bodyPr/>
        <a:lstStyle/>
        <a:p>
          <a:r>
            <a:rPr lang="en-US" sz="1800" dirty="0"/>
            <a:t>Policy period is long term</a:t>
          </a:r>
        </a:p>
      </dgm:t>
    </dgm:pt>
    <dgm:pt modelId="{C9E46B8C-C6AF-45C1-B65A-FEC816BC56BA}" type="parTrans" cxnId="{7DC20849-CE79-43D2-A6D0-7EF4885217A0}">
      <dgm:prSet/>
      <dgm:spPr/>
      <dgm:t>
        <a:bodyPr/>
        <a:lstStyle/>
        <a:p>
          <a:endParaRPr lang="en-US"/>
        </a:p>
      </dgm:t>
    </dgm:pt>
    <dgm:pt modelId="{5F358DD2-6685-4FA5-ADAC-4FBC21603533}" type="sibTrans" cxnId="{7DC20849-CE79-43D2-A6D0-7EF4885217A0}">
      <dgm:prSet/>
      <dgm:spPr/>
      <dgm:t>
        <a:bodyPr/>
        <a:lstStyle/>
        <a:p>
          <a:endParaRPr lang="en-US"/>
        </a:p>
      </dgm:t>
    </dgm:pt>
    <dgm:pt modelId="{E4D6ADAD-7B5D-49A1-A5F8-C63E9C108D9B}">
      <dgm:prSet phldrT="[Text]" custT="1"/>
      <dgm:spPr/>
      <dgm:t>
        <a:bodyPr/>
        <a:lstStyle/>
        <a:p>
          <a:r>
            <a:rPr lang="en-US" sz="1800" dirty="0"/>
            <a:t>Death and disability to women</a:t>
          </a:r>
          <a:endParaRPr lang="en-US" sz="1800" b="1" dirty="0"/>
        </a:p>
      </dgm:t>
    </dgm:pt>
    <dgm:pt modelId="{4B6F52CD-F67B-4B9A-B5D1-6FB903436524}" type="parTrans" cxnId="{BAA2266D-E218-4E15-B5E5-5CA99155CC94}">
      <dgm:prSet/>
      <dgm:spPr/>
    </dgm:pt>
    <dgm:pt modelId="{44627C61-F48D-48C9-9ED8-ADAE8723D03D}" type="sibTrans" cxnId="{BAA2266D-E218-4E15-B5E5-5CA99155CC94}">
      <dgm:prSet/>
      <dgm:spPr/>
    </dgm:pt>
    <dgm:pt modelId="{256ECE02-25DA-481B-82EB-7D6653E86800}">
      <dgm:prSet custT="1"/>
      <dgm:spPr/>
      <dgm:t>
        <a:bodyPr/>
        <a:lstStyle/>
        <a:p>
          <a:r>
            <a:rPr lang="en-US" sz="1800" b="1" dirty="0"/>
            <a:t>Death cover for insured women:  For married women: Rs.25,000/- in the event of death of husband due to accident.</a:t>
          </a:r>
        </a:p>
      </dgm:t>
    </dgm:pt>
    <dgm:pt modelId="{238DD026-B1FD-4B1A-A8E3-B21F04D0FC02}" type="parTrans" cxnId="{D7531BF4-085C-4B68-B451-BEE0F531E42A}">
      <dgm:prSet/>
      <dgm:spPr/>
    </dgm:pt>
    <dgm:pt modelId="{49A9720D-8651-4991-B86D-BAB111393272}" type="sibTrans" cxnId="{D7531BF4-085C-4B68-B451-BEE0F531E42A}">
      <dgm:prSet/>
      <dgm:spPr/>
    </dgm:pt>
    <dgm:pt modelId="{E408F1E5-9C0E-4A6F-857B-8F2A7FFC2763}">
      <dgm:prSet custT="1"/>
      <dgm:spPr/>
      <dgm:t>
        <a:bodyPr/>
        <a:lstStyle/>
        <a:p>
          <a:r>
            <a:rPr lang="en-US" sz="1800" b="1" dirty="0"/>
            <a:t>For unmarried women: </a:t>
          </a:r>
          <a:r>
            <a:rPr lang="en-US" sz="1800" b="1" dirty="0" err="1"/>
            <a:t>Rs</a:t>
          </a:r>
          <a:r>
            <a:rPr lang="en-US" sz="1800" b="1" dirty="0"/>
            <a:t>. 25,000/- to the nominee/legal heir</a:t>
          </a:r>
        </a:p>
      </dgm:t>
    </dgm:pt>
    <dgm:pt modelId="{01D03F1C-DC98-4BE9-BCA6-29BA56EF6D8E}" type="parTrans" cxnId="{10B673B9-BD94-495B-BF82-6659A31E68EA}">
      <dgm:prSet/>
      <dgm:spPr/>
    </dgm:pt>
    <dgm:pt modelId="{9D3E814E-D6CF-44F1-9885-408CB3D5259E}" type="sibTrans" cxnId="{10B673B9-BD94-495B-BF82-6659A31E68EA}">
      <dgm:prSet/>
      <dgm:spPr/>
    </dgm:pt>
    <dgm:pt modelId="{57BF5954-79E3-4170-9E08-CB6464539EE7}">
      <dgm:prSet custT="1"/>
      <dgm:spPr/>
      <dgm:t>
        <a:bodyPr/>
        <a:lstStyle/>
        <a:p>
          <a:r>
            <a:rPr lang="en-US" sz="1800" dirty="0"/>
            <a:t>TTD: Rs.500/- per month subject to a maximum of Rs.1, 500/</a:t>
          </a:r>
        </a:p>
      </dgm:t>
    </dgm:pt>
    <dgm:pt modelId="{6186EBE2-E1EC-453A-89AC-EEAE0DD43054}" type="parTrans" cxnId="{A630A082-A946-4BCB-8A77-08A19B79B0B8}">
      <dgm:prSet/>
      <dgm:spPr/>
    </dgm:pt>
    <dgm:pt modelId="{F83C2BDC-FE1E-484B-AED8-ED5D1DA2D079}" type="sibTrans" cxnId="{A630A082-A946-4BCB-8A77-08A19B79B0B8}">
      <dgm:prSet/>
      <dgm:spPr/>
    </dgm:pt>
    <dgm:pt modelId="{00C04A28-DE1B-4C84-908D-3A81DD751386}">
      <dgm:prSet custT="1"/>
      <dgm:spPr/>
      <dgm:t>
        <a:bodyPr/>
        <a:lstStyle/>
        <a:p>
          <a:r>
            <a:rPr lang="en-US" sz="1800" dirty="0"/>
            <a:t>Expenses incurred for legal divorce proceedings: Actual not exceeding Rs.2, 000/-</a:t>
          </a:r>
        </a:p>
      </dgm:t>
    </dgm:pt>
    <dgm:pt modelId="{A430DEF4-3899-4F7C-B9E6-D8331018DFB4}" type="parTrans" cxnId="{B97A442D-7645-4C7F-B976-DEC4303986F4}">
      <dgm:prSet/>
      <dgm:spPr/>
    </dgm:pt>
    <dgm:pt modelId="{A7A5E025-5CCB-42AE-9B52-33FDD2D0EFDD}" type="sibTrans" cxnId="{B97A442D-7645-4C7F-B976-DEC4303986F4}">
      <dgm:prSet/>
      <dgm:spPr/>
    </dgm:pt>
    <dgm:pt modelId="{15F3E268-FA65-4F37-887D-64D104B161EE}">
      <dgm:prSet custT="1"/>
      <dgm:spPr/>
      <dgm:t>
        <a:bodyPr/>
        <a:lstStyle/>
        <a:p>
          <a:r>
            <a:rPr lang="en-US" sz="1800" dirty="0"/>
            <a:t>Loss/damage to household goods due to fire, flood, riot, terrorism: </a:t>
          </a:r>
          <a:r>
            <a:rPr lang="en-US" sz="1800" dirty="0" err="1"/>
            <a:t>Upto</a:t>
          </a:r>
          <a:r>
            <a:rPr lang="en-US" sz="1800" dirty="0"/>
            <a:t> a limit of Rs.2, 000/-</a:t>
          </a:r>
        </a:p>
      </dgm:t>
    </dgm:pt>
    <dgm:pt modelId="{0503F5C7-1972-4DE1-9A0E-57A0E1AA384D}" type="parTrans" cxnId="{7F26EF41-9361-4A4F-AD63-5BA7B8A7405F}">
      <dgm:prSet/>
      <dgm:spPr/>
      <dgm:t>
        <a:bodyPr/>
        <a:lstStyle/>
        <a:p>
          <a:endParaRPr lang="en-US"/>
        </a:p>
      </dgm:t>
    </dgm:pt>
    <dgm:pt modelId="{240A7094-8297-497B-A3C1-BFAB68585F30}" type="sibTrans" cxnId="{7F26EF41-9361-4A4F-AD63-5BA7B8A7405F}">
      <dgm:prSet/>
      <dgm:spPr/>
      <dgm:t>
        <a:bodyPr/>
        <a:lstStyle/>
        <a:p>
          <a:endParaRPr lang="en-US"/>
        </a:p>
      </dgm:t>
    </dgm:pt>
    <dgm:pt modelId="{F40A42A0-37FC-4500-850B-DDFFCFA33CFA}" type="pres">
      <dgm:prSet presAssocID="{ED8A85EE-15B0-4A7A-AB33-2651B9B9DD2F}" presName="linearFlow" presStyleCnt="0">
        <dgm:presLayoutVars>
          <dgm:dir/>
          <dgm:animLvl val="lvl"/>
          <dgm:resizeHandles val="exact"/>
        </dgm:presLayoutVars>
      </dgm:prSet>
      <dgm:spPr/>
    </dgm:pt>
    <dgm:pt modelId="{E6B23D5E-96E9-4109-BDFD-0498FCFFC30E}" type="pres">
      <dgm:prSet presAssocID="{C0A45B9E-DB18-4094-9373-D4EED1988E53}" presName="composite" presStyleCnt="0"/>
      <dgm:spPr/>
    </dgm:pt>
    <dgm:pt modelId="{31CC8141-11D1-4652-AFB4-947B490ABEDA}" type="pres">
      <dgm:prSet presAssocID="{C0A45B9E-DB18-4094-9373-D4EED1988E53}" presName="parentText" presStyleLbl="alignNode1" presStyleIdx="0" presStyleCnt="2" custLinFactNeighborY="-4874">
        <dgm:presLayoutVars>
          <dgm:chMax val="1"/>
          <dgm:bulletEnabled val="1"/>
        </dgm:presLayoutVars>
      </dgm:prSet>
      <dgm:spPr/>
    </dgm:pt>
    <dgm:pt modelId="{6B934BF3-40F6-4202-BC0D-14ABAD799593}" type="pres">
      <dgm:prSet presAssocID="{C0A45B9E-DB18-4094-9373-D4EED1988E53}" presName="descendantText" presStyleLbl="alignAcc1" presStyleIdx="0" presStyleCnt="2" custScaleY="129721" custLinFactNeighborX="-122" custLinFactNeighborY="6071">
        <dgm:presLayoutVars>
          <dgm:bulletEnabled val="1"/>
        </dgm:presLayoutVars>
      </dgm:prSet>
      <dgm:spPr/>
    </dgm:pt>
    <dgm:pt modelId="{4F17FA47-E7EC-4071-AF06-77FFF82D672E}" type="pres">
      <dgm:prSet presAssocID="{F0D6B5F5-CA26-438A-A6BE-59D902F93935}" presName="sp" presStyleCnt="0"/>
      <dgm:spPr/>
    </dgm:pt>
    <dgm:pt modelId="{FB788A5F-0E80-46E3-896B-58D29C33144F}" type="pres">
      <dgm:prSet presAssocID="{784640A7-63D1-475E-A5C7-7BAA4D63FCE7}" presName="composite" presStyleCnt="0"/>
      <dgm:spPr/>
    </dgm:pt>
    <dgm:pt modelId="{10FDD544-F143-4492-98F8-08E54FBD1FAE}" type="pres">
      <dgm:prSet presAssocID="{784640A7-63D1-475E-A5C7-7BAA4D63FCE7}" presName="parentText" presStyleLbl="alignNode1" presStyleIdx="1" presStyleCnt="2" custLinFactNeighborX="-497" custLinFactNeighborY="-11488">
        <dgm:presLayoutVars>
          <dgm:chMax val="1"/>
          <dgm:bulletEnabled val="1"/>
        </dgm:presLayoutVars>
      </dgm:prSet>
      <dgm:spPr/>
    </dgm:pt>
    <dgm:pt modelId="{C4A0D90C-164D-400D-98E5-65D672C9CDD7}" type="pres">
      <dgm:prSet presAssocID="{784640A7-63D1-475E-A5C7-7BAA4D63FCE7}" presName="descendantText" presStyleLbl="alignAcc1" presStyleIdx="1" presStyleCnt="2" custScaleX="100207" custScaleY="186469" custLinFactNeighborX="-367" custLinFactNeighborY="2024">
        <dgm:presLayoutVars>
          <dgm:bulletEnabled val="1"/>
        </dgm:presLayoutVars>
      </dgm:prSet>
      <dgm:spPr/>
    </dgm:pt>
  </dgm:ptLst>
  <dgm:cxnLst>
    <dgm:cxn modelId="{79221602-1F41-4054-8284-5A2D66986C18}" type="presOf" srcId="{256ECE02-25DA-481B-82EB-7D6653E86800}" destId="{C4A0D90C-164D-400D-98E5-65D672C9CDD7}" srcOrd="0" destOrd="4" presId="urn:microsoft.com/office/officeart/2005/8/layout/chevron2"/>
    <dgm:cxn modelId="{C1EC8E03-2F5F-43DE-83EB-8BB2758F9C93}" type="presOf" srcId="{0A0C85F1-7379-4C70-A2C1-F66B6F7EBC77}" destId="{C4A0D90C-164D-400D-98E5-65D672C9CDD7}" srcOrd="0" destOrd="1" presId="urn:microsoft.com/office/officeart/2005/8/layout/chevron2"/>
    <dgm:cxn modelId="{764AD41F-B05E-487A-828C-E635C090E2B1}" srcId="{784640A7-63D1-475E-A5C7-7BAA4D63FCE7}" destId="{0A0C85F1-7379-4C70-A2C1-F66B6F7EBC77}" srcOrd="1" destOrd="0" parTransId="{90EEBB1E-735F-46C2-AE00-01283E7CC63F}" sibTransId="{8087D102-EB51-4C32-B9CB-C8A39B1175A7}"/>
    <dgm:cxn modelId="{1A1E5D22-7A46-445D-AEA8-198FED7F1140}" type="presOf" srcId="{C0A45B9E-DB18-4094-9373-D4EED1988E53}" destId="{31CC8141-11D1-4652-AFB4-947B490ABEDA}" srcOrd="0" destOrd="0" presId="urn:microsoft.com/office/officeart/2005/8/layout/chevron2"/>
    <dgm:cxn modelId="{B97A442D-7645-4C7F-B976-DEC4303986F4}" srcId="{784640A7-63D1-475E-A5C7-7BAA4D63FCE7}" destId="{00C04A28-DE1B-4C84-908D-3A81DD751386}" srcOrd="8" destOrd="0" parTransId="{A430DEF4-3899-4F7C-B9E6-D8331018DFB4}" sibTransId="{A7A5E025-5CCB-42AE-9B52-33FDD2D0EFDD}"/>
    <dgm:cxn modelId="{02E9E631-18C8-4F63-80EB-F9227FEBDFB9}" srcId="{784640A7-63D1-475E-A5C7-7BAA4D63FCE7}" destId="{025EE1C8-2E2C-4F77-BA54-0B5B8C9C1BD4}" srcOrd="3" destOrd="0" parTransId="{E10F2F8E-92F2-4324-8A7E-F20CFCD84367}" sibTransId="{2E764B47-19BB-483E-8DD4-2BCB7A4F62EC}"/>
    <dgm:cxn modelId="{4F0F6032-C80E-4165-88B9-A82A5034EE03}" srcId="{C0A45B9E-DB18-4094-9373-D4EED1988E53}" destId="{1618B13B-9AB3-4A93-A570-ED85751C6493}" srcOrd="5" destOrd="0" parTransId="{FB83FA0C-54F6-4F87-81B1-5DA9FAE2D35C}" sibTransId="{1B70F143-625C-4519-A020-AB929D06A426}"/>
    <dgm:cxn modelId="{3A61DD60-787C-4F54-85FA-37BE82195A84}" srcId="{C0A45B9E-DB18-4094-9373-D4EED1988E53}" destId="{D7C3CB85-6587-44CB-9637-409D5FF34D7C}" srcOrd="1" destOrd="0" parTransId="{381A4807-FEEA-4507-B462-13F1F465676E}" sibTransId="{52641F3C-A113-4970-8D94-EB60A638F2A0}"/>
    <dgm:cxn modelId="{20EF7F61-A1D1-42C5-832E-196E2E522B00}" srcId="{784640A7-63D1-475E-A5C7-7BAA4D63FCE7}" destId="{307AFEA6-8CA8-4C08-A535-274EF8D5AFE3}" srcOrd="0" destOrd="0" parTransId="{3D09D8CD-C006-49D5-AEDD-48138B7EEAEF}" sibTransId="{6F243C4A-41A1-44B6-9637-6A606B9CC68A}"/>
    <dgm:cxn modelId="{7F26EF41-9361-4A4F-AD63-5BA7B8A7405F}" srcId="{784640A7-63D1-475E-A5C7-7BAA4D63FCE7}" destId="{15F3E268-FA65-4F37-887D-64D104B161EE}" srcOrd="9" destOrd="0" parTransId="{0503F5C7-1972-4DE1-9A0E-57A0E1AA384D}" sibTransId="{240A7094-8297-497B-A3C1-BFAB68585F30}"/>
    <dgm:cxn modelId="{B36EA766-CA9D-45F3-9841-CEF8484AE271}" type="presOf" srcId="{ED8A85EE-15B0-4A7A-AB33-2651B9B9DD2F}" destId="{F40A42A0-37FC-4500-850B-DDFFCFA33CFA}" srcOrd="0" destOrd="0" presId="urn:microsoft.com/office/officeart/2005/8/layout/chevron2"/>
    <dgm:cxn modelId="{7DC20849-CE79-43D2-A6D0-7EF4885217A0}" srcId="{C0A45B9E-DB18-4094-9373-D4EED1988E53}" destId="{FF75DCE8-B00B-47FD-AC2C-B5E63F3671CE}" srcOrd="3" destOrd="0" parTransId="{C9E46B8C-C6AF-45C1-B65A-FEC816BC56BA}" sibTransId="{5F358DD2-6685-4FA5-ADAC-4FBC21603533}"/>
    <dgm:cxn modelId="{C8F5576A-6F2A-4891-9412-74D403805B0D}" type="presOf" srcId="{B4ABC9A3-7779-4868-830B-530D35FACABB}" destId="{6B934BF3-40F6-4202-BC0D-14ABAD799593}" srcOrd="0" destOrd="4" presId="urn:microsoft.com/office/officeart/2005/8/layout/chevron2"/>
    <dgm:cxn modelId="{BAA2266D-E218-4E15-B5E5-5CA99155CC94}" srcId="{784640A7-63D1-475E-A5C7-7BAA4D63FCE7}" destId="{E4D6ADAD-7B5D-49A1-A5F8-C63E9C108D9B}" srcOrd="2" destOrd="0" parTransId="{4B6F52CD-F67B-4B9A-B5D1-6FB903436524}" sibTransId="{44627C61-F48D-48C9-9ED8-ADAE8723D03D}"/>
    <dgm:cxn modelId="{0ED3114E-981B-4777-B162-7D3592D1E715}" type="presOf" srcId="{57BF5954-79E3-4170-9E08-CB6464539EE7}" destId="{C4A0D90C-164D-400D-98E5-65D672C9CDD7}" srcOrd="0" destOrd="7" presId="urn:microsoft.com/office/officeart/2005/8/layout/chevron2"/>
    <dgm:cxn modelId="{CA70D152-06E9-4035-A5FE-D8E3BAD5F484}" type="presOf" srcId="{E4D6ADAD-7B5D-49A1-A5F8-C63E9C108D9B}" destId="{C4A0D90C-164D-400D-98E5-65D672C9CDD7}" srcOrd="0" destOrd="2" presId="urn:microsoft.com/office/officeart/2005/8/layout/chevron2"/>
    <dgm:cxn modelId="{3A32DF72-94CA-437D-B759-EB2BED08CA2C}" srcId="{C0A45B9E-DB18-4094-9373-D4EED1988E53}" destId="{265450D1-E249-48C5-BE81-8EC3887B5525}" srcOrd="2" destOrd="0" parTransId="{3A3DAF0B-377B-472C-BAC0-5E59FC9D8FD3}" sibTransId="{19EAEBF1-3ADE-4CB3-BF3B-B94E3F295F0E}"/>
    <dgm:cxn modelId="{FFBBED74-EED8-4995-9D65-1AE513CDC3BF}" type="presOf" srcId="{D7C3CB85-6587-44CB-9637-409D5FF34D7C}" destId="{6B934BF3-40F6-4202-BC0D-14ABAD799593}" srcOrd="0" destOrd="1" presId="urn:microsoft.com/office/officeart/2005/8/layout/chevron2"/>
    <dgm:cxn modelId="{0988C27A-A7AF-4E3A-8702-F56AEFA67CE3}" type="presOf" srcId="{00C04A28-DE1B-4C84-908D-3A81DD751386}" destId="{C4A0D90C-164D-400D-98E5-65D672C9CDD7}" srcOrd="0" destOrd="8" presId="urn:microsoft.com/office/officeart/2005/8/layout/chevron2"/>
    <dgm:cxn modelId="{D1EF5E80-F62E-478A-8E5B-773FC40AA195}" type="presOf" srcId="{025EE1C8-2E2C-4F77-BA54-0B5B8C9C1BD4}" destId="{C4A0D90C-164D-400D-98E5-65D672C9CDD7}" srcOrd="0" destOrd="3" presId="urn:microsoft.com/office/officeart/2005/8/layout/chevron2"/>
    <dgm:cxn modelId="{A630A082-A946-4BCB-8A77-08A19B79B0B8}" srcId="{784640A7-63D1-475E-A5C7-7BAA4D63FCE7}" destId="{57BF5954-79E3-4170-9E08-CB6464539EE7}" srcOrd="7" destOrd="0" parTransId="{6186EBE2-E1EC-453A-89AC-EEAE0DD43054}" sibTransId="{F83C2BDC-FE1E-484B-AED8-ED5D1DA2D079}"/>
    <dgm:cxn modelId="{9E50E182-8806-49BE-A6D1-E9225506A621}" type="presOf" srcId="{FF75DCE8-B00B-47FD-AC2C-B5E63F3671CE}" destId="{6B934BF3-40F6-4202-BC0D-14ABAD799593}" srcOrd="0" destOrd="3" presId="urn:microsoft.com/office/officeart/2005/8/layout/chevron2"/>
    <dgm:cxn modelId="{8D1CCD97-5934-45FF-8DB2-92DA4FE837F0}" srcId="{784640A7-63D1-475E-A5C7-7BAA4D63FCE7}" destId="{763576A7-7B08-4D1A-9F6A-0E269AE92F95}" srcOrd="6" destOrd="0" parTransId="{DC4A6E52-E856-41C1-8218-95F41891C5A4}" sibTransId="{A5F371C0-73BB-4668-8B31-476C0FE19991}"/>
    <dgm:cxn modelId="{193CD597-BAA6-453D-88B4-C4081DE9C506}" type="presOf" srcId="{307AFEA6-8CA8-4C08-A535-274EF8D5AFE3}" destId="{C4A0D90C-164D-400D-98E5-65D672C9CDD7}" srcOrd="0" destOrd="0" presId="urn:microsoft.com/office/officeart/2005/8/layout/chevron2"/>
    <dgm:cxn modelId="{B3068F99-6CC3-40B9-A899-22DB796035CC}" type="presOf" srcId="{763576A7-7B08-4D1A-9F6A-0E269AE92F95}" destId="{C4A0D90C-164D-400D-98E5-65D672C9CDD7}" srcOrd="0" destOrd="6" presId="urn:microsoft.com/office/officeart/2005/8/layout/chevron2"/>
    <dgm:cxn modelId="{49B0B99A-0AE6-44EF-98A5-AE04488BF38E}" type="presOf" srcId="{44B8188E-4504-4B4F-8013-54113152408F}" destId="{6B934BF3-40F6-4202-BC0D-14ABAD799593}" srcOrd="0" destOrd="0" presId="urn:microsoft.com/office/officeart/2005/8/layout/chevron2"/>
    <dgm:cxn modelId="{37647AB4-2D30-438E-BE5F-DBD6C31A268E}" type="presOf" srcId="{15F3E268-FA65-4F37-887D-64D104B161EE}" destId="{C4A0D90C-164D-400D-98E5-65D672C9CDD7}" srcOrd="0" destOrd="9" presId="urn:microsoft.com/office/officeart/2005/8/layout/chevron2"/>
    <dgm:cxn modelId="{10B673B9-BD94-495B-BF82-6659A31E68EA}" srcId="{784640A7-63D1-475E-A5C7-7BAA4D63FCE7}" destId="{E408F1E5-9C0E-4A6F-857B-8F2A7FFC2763}" srcOrd="5" destOrd="0" parTransId="{01D03F1C-DC98-4BE9-BCA6-29BA56EF6D8E}" sibTransId="{9D3E814E-D6CF-44F1-9885-408CB3D5259E}"/>
    <dgm:cxn modelId="{EE79F6D8-5C24-4929-A257-84C9740405A2}" srcId="{ED8A85EE-15B0-4A7A-AB33-2651B9B9DD2F}" destId="{784640A7-63D1-475E-A5C7-7BAA4D63FCE7}" srcOrd="1" destOrd="0" parTransId="{C2BC3BAE-C487-4F22-9DF1-8C9CD66D0C53}" sibTransId="{6190EDE0-E84A-411D-806A-82D785A851B6}"/>
    <dgm:cxn modelId="{3A5065DB-78EC-47E6-9C0C-F2E68AAC55FC}" srcId="{C0A45B9E-DB18-4094-9373-D4EED1988E53}" destId="{B4ABC9A3-7779-4868-830B-530D35FACABB}" srcOrd="4" destOrd="0" parTransId="{02E4549B-F4CE-4659-A3DA-09BAF45E4319}" sibTransId="{DF3EBC13-71AA-474D-8787-4A1BF4C3CDD4}"/>
    <dgm:cxn modelId="{0B33C9DC-5B99-418C-9A9F-048C984E6DC6}" type="presOf" srcId="{784640A7-63D1-475E-A5C7-7BAA4D63FCE7}" destId="{10FDD544-F143-4492-98F8-08E54FBD1FAE}" srcOrd="0" destOrd="0" presId="urn:microsoft.com/office/officeart/2005/8/layout/chevron2"/>
    <dgm:cxn modelId="{53255BED-8760-49AD-9A3D-CD7D7035FC0C}" srcId="{C0A45B9E-DB18-4094-9373-D4EED1988E53}" destId="{44B8188E-4504-4B4F-8013-54113152408F}" srcOrd="0" destOrd="0" parTransId="{491EEA0E-6529-47B5-A03E-E048FB9AF4BC}" sibTransId="{6DE7F280-E4D3-4DC3-864C-FE6E65EDCF4E}"/>
    <dgm:cxn modelId="{AA9C93F0-0D0C-4C85-9280-643A9EF9CCF5}" type="presOf" srcId="{265450D1-E249-48C5-BE81-8EC3887B5525}" destId="{6B934BF3-40F6-4202-BC0D-14ABAD799593}" srcOrd="0" destOrd="2" presId="urn:microsoft.com/office/officeart/2005/8/layout/chevron2"/>
    <dgm:cxn modelId="{ABA12DF2-4BDB-4D59-BBF4-00111D798CFF}" srcId="{ED8A85EE-15B0-4A7A-AB33-2651B9B9DD2F}" destId="{C0A45B9E-DB18-4094-9373-D4EED1988E53}" srcOrd="0" destOrd="0" parTransId="{A643D129-0073-4591-9C14-700DCDFDD087}" sibTransId="{F0D6B5F5-CA26-438A-A6BE-59D902F93935}"/>
    <dgm:cxn modelId="{D7531BF4-085C-4B68-B451-BEE0F531E42A}" srcId="{784640A7-63D1-475E-A5C7-7BAA4D63FCE7}" destId="{256ECE02-25DA-481B-82EB-7D6653E86800}" srcOrd="4" destOrd="0" parTransId="{238DD026-B1FD-4B1A-A8E3-B21F04D0FC02}" sibTransId="{49A9720D-8651-4991-B86D-BAB111393272}"/>
    <dgm:cxn modelId="{5B7EE4F9-9A0A-4FCA-9B19-87A62291698F}" type="presOf" srcId="{E408F1E5-9C0E-4A6F-857B-8F2A7FFC2763}" destId="{C4A0D90C-164D-400D-98E5-65D672C9CDD7}" srcOrd="0" destOrd="5" presId="urn:microsoft.com/office/officeart/2005/8/layout/chevron2"/>
    <dgm:cxn modelId="{0F6956FF-B125-4701-9A3B-A697C08DB9D3}" type="presOf" srcId="{1618B13B-9AB3-4A93-A570-ED85751C6493}" destId="{6B934BF3-40F6-4202-BC0D-14ABAD799593}" srcOrd="0" destOrd="5" presId="urn:microsoft.com/office/officeart/2005/8/layout/chevron2"/>
    <dgm:cxn modelId="{73142E3E-D2AF-4409-8838-E2151FC8D503}" type="presParOf" srcId="{F40A42A0-37FC-4500-850B-DDFFCFA33CFA}" destId="{E6B23D5E-96E9-4109-BDFD-0498FCFFC30E}" srcOrd="0" destOrd="0" presId="urn:microsoft.com/office/officeart/2005/8/layout/chevron2"/>
    <dgm:cxn modelId="{CAB098CE-ED02-4F8C-A3D7-5BEF3845F1C8}" type="presParOf" srcId="{E6B23D5E-96E9-4109-BDFD-0498FCFFC30E}" destId="{31CC8141-11D1-4652-AFB4-947B490ABEDA}" srcOrd="0" destOrd="0" presId="urn:microsoft.com/office/officeart/2005/8/layout/chevron2"/>
    <dgm:cxn modelId="{BFA3BCC7-A4C6-4BB9-BB4C-C5643C8FFAA5}" type="presParOf" srcId="{E6B23D5E-96E9-4109-BDFD-0498FCFFC30E}" destId="{6B934BF3-40F6-4202-BC0D-14ABAD799593}" srcOrd="1" destOrd="0" presId="urn:microsoft.com/office/officeart/2005/8/layout/chevron2"/>
    <dgm:cxn modelId="{06B84CC3-97A7-40BE-BA55-58458B242D54}" type="presParOf" srcId="{F40A42A0-37FC-4500-850B-DDFFCFA33CFA}" destId="{4F17FA47-E7EC-4071-AF06-77FFF82D672E}" srcOrd="1" destOrd="0" presId="urn:microsoft.com/office/officeart/2005/8/layout/chevron2"/>
    <dgm:cxn modelId="{1EA36B8F-D822-469D-BD73-456BB82190DC}" type="presParOf" srcId="{F40A42A0-37FC-4500-850B-DDFFCFA33CFA}" destId="{FB788A5F-0E80-46E3-896B-58D29C33144F}" srcOrd="2" destOrd="0" presId="urn:microsoft.com/office/officeart/2005/8/layout/chevron2"/>
    <dgm:cxn modelId="{1D163F3A-1F82-412B-97C5-F5A576236B1D}" type="presParOf" srcId="{FB788A5F-0E80-46E3-896B-58D29C33144F}" destId="{10FDD544-F143-4492-98F8-08E54FBD1FAE}" srcOrd="0" destOrd="0" presId="urn:microsoft.com/office/officeart/2005/8/layout/chevron2"/>
    <dgm:cxn modelId="{3932ACED-6C33-41EA-B245-E9E1D8A4D2AC}" type="presParOf" srcId="{FB788A5F-0E80-46E3-896B-58D29C33144F}" destId="{C4A0D90C-164D-400D-98E5-65D672C9CDD7}"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DA6C751D-E169-42D7-BA81-7F37DBC46005}" type="doc">
      <dgm:prSet loTypeId="urn:microsoft.com/office/officeart/2008/layout/HorizontalMultiLevelHierarchy" loCatId="hierarchy" qsTypeId="urn:microsoft.com/office/officeart/2005/8/quickstyle/simple5" qsCatId="simple" csTypeId="urn:microsoft.com/office/officeart/2005/8/colors/colorful5" csCatId="colorful" phldr="1"/>
      <dgm:spPr/>
      <dgm:t>
        <a:bodyPr/>
        <a:lstStyle/>
        <a:p>
          <a:endParaRPr lang="en-US"/>
        </a:p>
      </dgm:t>
    </dgm:pt>
    <dgm:pt modelId="{BE46E725-12D5-44E4-8E48-972C10B8788E}">
      <dgm:prSet phldrT="[Text]"/>
      <dgm:spPr/>
      <dgm:t>
        <a:bodyPr/>
        <a:lstStyle/>
        <a:p>
          <a:r>
            <a:rPr lang="en-US" dirty="0"/>
            <a:t>Full Value</a:t>
          </a:r>
        </a:p>
        <a:p>
          <a:r>
            <a:rPr lang="en-US" dirty="0">
              <a:sym typeface="Wingdings" panose="05000000000000000000" pitchFamily="2" charset="2"/>
            </a:rPr>
            <a:t> </a:t>
          </a:r>
          <a:r>
            <a:rPr lang="en-US" dirty="0"/>
            <a:t>goods insured for their full value</a:t>
          </a:r>
        </a:p>
      </dgm:t>
    </dgm:pt>
    <dgm:pt modelId="{9FA77C49-E422-48A3-91DE-89C0B49BC290}" type="parTrans" cxnId="{0065C3CC-5762-4A6A-912C-90DE3251FD73}">
      <dgm:prSet/>
      <dgm:spPr/>
      <dgm:t>
        <a:bodyPr/>
        <a:lstStyle/>
        <a:p>
          <a:endParaRPr lang="en-US"/>
        </a:p>
      </dgm:t>
    </dgm:pt>
    <dgm:pt modelId="{92C01366-9395-4D5D-B18F-D1F11E6A531B}" type="sibTrans" cxnId="{0065C3CC-5762-4A6A-912C-90DE3251FD73}">
      <dgm:prSet/>
      <dgm:spPr/>
      <dgm:t>
        <a:bodyPr/>
        <a:lstStyle/>
        <a:p>
          <a:endParaRPr lang="en-US"/>
        </a:p>
      </dgm:t>
    </dgm:pt>
    <dgm:pt modelId="{0846A91C-6D8F-48FF-9DB2-6E9F8A56722B}">
      <dgm:prSet phldrT="[Text]" custT="1"/>
      <dgm:spPr/>
      <dgm:t>
        <a:bodyPr/>
        <a:lstStyle/>
        <a:p>
          <a:pPr algn="ctr"/>
          <a:r>
            <a:rPr lang="en-US" sz="1800" b="1" u="sng" dirty="0"/>
            <a:t>Declaration</a:t>
          </a:r>
        </a:p>
        <a:p>
          <a:pPr algn="l"/>
          <a:r>
            <a:rPr lang="en-US" sz="1800" dirty="0"/>
            <a:t>- fluctuation in values takes place very frequently</a:t>
          </a:r>
        </a:p>
        <a:p>
          <a:pPr algn="l"/>
          <a:r>
            <a:rPr lang="en-US" sz="1800" dirty="0"/>
            <a:t>-Highest value of stock prior to 30 days of next month</a:t>
          </a:r>
        </a:p>
        <a:p>
          <a:pPr algn="l"/>
          <a:r>
            <a:rPr lang="en-US" sz="1800" dirty="0"/>
            <a:t>--actual premium payable is obtained by applying the rate percentage on the average value.</a:t>
          </a:r>
        </a:p>
        <a:p>
          <a:pPr algn="l"/>
          <a:r>
            <a:rPr lang="en-US" sz="1800" dirty="0"/>
            <a:t>--50% of the provisional policy premium is at least retained</a:t>
          </a:r>
        </a:p>
        <a:p>
          <a:r>
            <a:rPr lang="en-US" sz="1800" dirty="0"/>
            <a:t>--In absence of declaration, the sum insured is deemed to be the declaration for the month</a:t>
          </a:r>
        </a:p>
      </dgm:t>
    </dgm:pt>
    <dgm:pt modelId="{6171D897-F325-45CA-96F3-1277A8214193}" type="parTrans" cxnId="{29D491D0-8836-49A6-80C6-76D6EA3D062E}">
      <dgm:prSet/>
      <dgm:spPr/>
      <dgm:t>
        <a:bodyPr/>
        <a:lstStyle/>
        <a:p>
          <a:endParaRPr lang="en-US"/>
        </a:p>
      </dgm:t>
    </dgm:pt>
    <dgm:pt modelId="{8B39504A-16A8-43B7-BF61-16B9E36C0B16}" type="sibTrans" cxnId="{29D491D0-8836-49A6-80C6-76D6EA3D062E}">
      <dgm:prSet/>
      <dgm:spPr/>
      <dgm:t>
        <a:bodyPr/>
        <a:lstStyle/>
        <a:p>
          <a:endParaRPr lang="en-US"/>
        </a:p>
      </dgm:t>
    </dgm:pt>
    <dgm:pt modelId="{1D1BEA0C-12D7-446B-A9DF-B12AA945A820}">
      <dgm:prSet phldrT="[Text]" custT="1"/>
      <dgm:spPr/>
      <dgm:t>
        <a:bodyPr/>
        <a:lstStyle/>
        <a:p>
          <a:pPr algn="ctr"/>
          <a:r>
            <a:rPr lang="en-US" sz="1800" b="1" u="sng" dirty="0"/>
            <a:t>Non Declaration</a:t>
          </a:r>
        </a:p>
        <a:p>
          <a:pPr algn="l"/>
          <a:r>
            <a:rPr lang="en-US" sz="1800" dirty="0"/>
            <a:t>--value of which is likely to remain more or less stable during the period</a:t>
          </a:r>
        </a:p>
        <a:p>
          <a:pPr algn="l"/>
          <a:r>
            <a:rPr lang="en-US" sz="1800" dirty="0"/>
            <a:t>Any increase or decrease in the sum insured to be effected by endorsement and - premium charged or refunded at short period scale</a:t>
          </a:r>
          <a:r>
            <a:rPr lang="en-US" sz="1600" dirty="0"/>
            <a:t>.</a:t>
          </a:r>
        </a:p>
      </dgm:t>
    </dgm:pt>
    <dgm:pt modelId="{7E8F150B-7C57-4275-A166-8C6357BE3200}" type="parTrans" cxnId="{21B47098-92C4-45E9-B610-EDC3F83237BD}">
      <dgm:prSet/>
      <dgm:spPr/>
      <dgm:t>
        <a:bodyPr/>
        <a:lstStyle/>
        <a:p>
          <a:endParaRPr lang="en-US"/>
        </a:p>
      </dgm:t>
    </dgm:pt>
    <dgm:pt modelId="{2A653685-1C33-4CA3-B527-469BFDAFD810}" type="sibTrans" cxnId="{21B47098-92C4-45E9-B610-EDC3F83237BD}">
      <dgm:prSet/>
      <dgm:spPr/>
      <dgm:t>
        <a:bodyPr/>
        <a:lstStyle/>
        <a:p>
          <a:endParaRPr lang="en-US"/>
        </a:p>
      </dgm:t>
    </dgm:pt>
    <dgm:pt modelId="{FF60B794-D393-45A5-BFC4-05BB1727BD34}" type="pres">
      <dgm:prSet presAssocID="{DA6C751D-E169-42D7-BA81-7F37DBC46005}" presName="Name0" presStyleCnt="0">
        <dgm:presLayoutVars>
          <dgm:chPref val="1"/>
          <dgm:dir/>
          <dgm:animOne val="branch"/>
          <dgm:animLvl val="lvl"/>
          <dgm:resizeHandles val="exact"/>
        </dgm:presLayoutVars>
      </dgm:prSet>
      <dgm:spPr/>
    </dgm:pt>
    <dgm:pt modelId="{8435FD2A-2C09-4799-8E6B-1CF834EA6752}" type="pres">
      <dgm:prSet presAssocID="{BE46E725-12D5-44E4-8E48-972C10B8788E}" presName="root1" presStyleCnt="0"/>
      <dgm:spPr/>
    </dgm:pt>
    <dgm:pt modelId="{75CEB8DA-6D02-4667-BDC5-CE7321097A0B}" type="pres">
      <dgm:prSet presAssocID="{BE46E725-12D5-44E4-8E48-972C10B8788E}" presName="LevelOneTextNode" presStyleLbl="node0" presStyleIdx="0" presStyleCnt="1">
        <dgm:presLayoutVars>
          <dgm:chPref val="3"/>
        </dgm:presLayoutVars>
      </dgm:prSet>
      <dgm:spPr/>
    </dgm:pt>
    <dgm:pt modelId="{F1B63E06-FDEC-4CCC-B04F-31F7550564A7}" type="pres">
      <dgm:prSet presAssocID="{BE46E725-12D5-44E4-8E48-972C10B8788E}" presName="level2hierChild" presStyleCnt="0"/>
      <dgm:spPr/>
    </dgm:pt>
    <dgm:pt modelId="{1E98625F-82E4-4A59-AB25-C99920350852}" type="pres">
      <dgm:prSet presAssocID="{6171D897-F325-45CA-96F3-1277A8214193}" presName="conn2-1" presStyleLbl="parChTrans1D2" presStyleIdx="0" presStyleCnt="2"/>
      <dgm:spPr/>
    </dgm:pt>
    <dgm:pt modelId="{1548DC5D-FBD3-41CD-B810-7C39D24F16AC}" type="pres">
      <dgm:prSet presAssocID="{6171D897-F325-45CA-96F3-1277A8214193}" presName="connTx" presStyleLbl="parChTrans1D2" presStyleIdx="0" presStyleCnt="2"/>
      <dgm:spPr/>
    </dgm:pt>
    <dgm:pt modelId="{8EBBD330-1E0C-4568-97FF-56FAFE486F05}" type="pres">
      <dgm:prSet presAssocID="{0846A91C-6D8F-48FF-9DB2-6E9F8A56722B}" presName="root2" presStyleCnt="0"/>
      <dgm:spPr/>
    </dgm:pt>
    <dgm:pt modelId="{5182CD5B-0F78-48A7-9056-25CB73328131}" type="pres">
      <dgm:prSet presAssocID="{0846A91C-6D8F-48FF-9DB2-6E9F8A56722B}" presName="LevelTwoTextNode" presStyleLbl="node2" presStyleIdx="0" presStyleCnt="2" custScaleX="226044" custScaleY="255973">
        <dgm:presLayoutVars>
          <dgm:chPref val="3"/>
        </dgm:presLayoutVars>
      </dgm:prSet>
      <dgm:spPr/>
    </dgm:pt>
    <dgm:pt modelId="{A47C5669-6C32-43F4-BDBD-664EE1CB2715}" type="pres">
      <dgm:prSet presAssocID="{0846A91C-6D8F-48FF-9DB2-6E9F8A56722B}" presName="level3hierChild" presStyleCnt="0"/>
      <dgm:spPr/>
    </dgm:pt>
    <dgm:pt modelId="{35394888-A44B-4718-828F-C04734DC78E7}" type="pres">
      <dgm:prSet presAssocID="{7E8F150B-7C57-4275-A166-8C6357BE3200}" presName="conn2-1" presStyleLbl="parChTrans1D2" presStyleIdx="1" presStyleCnt="2"/>
      <dgm:spPr/>
    </dgm:pt>
    <dgm:pt modelId="{5F28ED73-18D8-46B6-AFB1-D7A348FB2B10}" type="pres">
      <dgm:prSet presAssocID="{7E8F150B-7C57-4275-A166-8C6357BE3200}" presName="connTx" presStyleLbl="parChTrans1D2" presStyleIdx="1" presStyleCnt="2"/>
      <dgm:spPr/>
    </dgm:pt>
    <dgm:pt modelId="{C9D13F11-658D-4F78-9445-B8C89A7A93F5}" type="pres">
      <dgm:prSet presAssocID="{1D1BEA0C-12D7-446B-A9DF-B12AA945A820}" presName="root2" presStyleCnt="0"/>
      <dgm:spPr/>
    </dgm:pt>
    <dgm:pt modelId="{39DF6B25-A238-4C00-B57A-CA00493B88AD}" type="pres">
      <dgm:prSet presAssocID="{1D1BEA0C-12D7-446B-A9DF-B12AA945A820}" presName="LevelTwoTextNode" presStyleLbl="node2" presStyleIdx="1" presStyleCnt="2" custScaleX="228023" custScaleY="233831">
        <dgm:presLayoutVars>
          <dgm:chPref val="3"/>
        </dgm:presLayoutVars>
      </dgm:prSet>
      <dgm:spPr/>
    </dgm:pt>
    <dgm:pt modelId="{4C982172-8778-4198-BEC2-8DDBDB07760C}" type="pres">
      <dgm:prSet presAssocID="{1D1BEA0C-12D7-446B-A9DF-B12AA945A820}" presName="level3hierChild" presStyleCnt="0"/>
      <dgm:spPr/>
    </dgm:pt>
  </dgm:ptLst>
  <dgm:cxnLst>
    <dgm:cxn modelId="{3C55BB81-252F-4849-957E-6AECE13AAE23}" type="presOf" srcId="{1D1BEA0C-12D7-446B-A9DF-B12AA945A820}" destId="{39DF6B25-A238-4C00-B57A-CA00493B88AD}" srcOrd="0" destOrd="0" presId="urn:microsoft.com/office/officeart/2008/layout/HorizontalMultiLevelHierarchy"/>
    <dgm:cxn modelId="{4C297B83-E5F9-4282-BB9E-35D2ACC26C52}" type="presOf" srcId="{7E8F150B-7C57-4275-A166-8C6357BE3200}" destId="{35394888-A44B-4718-828F-C04734DC78E7}" srcOrd="0" destOrd="0" presId="urn:microsoft.com/office/officeart/2008/layout/HorizontalMultiLevelHierarchy"/>
    <dgm:cxn modelId="{EFE1AC91-0539-4F11-8B17-50519FC8DEE1}" type="presOf" srcId="{6171D897-F325-45CA-96F3-1277A8214193}" destId="{1E98625F-82E4-4A59-AB25-C99920350852}" srcOrd="0" destOrd="0" presId="urn:microsoft.com/office/officeart/2008/layout/HorizontalMultiLevelHierarchy"/>
    <dgm:cxn modelId="{21B47098-92C4-45E9-B610-EDC3F83237BD}" srcId="{BE46E725-12D5-44E4-8E48-972C10B8788E}" destId="{1D1BEA0C-12D7-446B-A9DF-B12AA945A820}" srcOrd="1" destOrd="0" parTransId="{7E8F150B-7C57-4275-A166-8C6357BE3200}" sibTransId="{2A653685-1C33-4CA3-B527-469BFDAFD810}"/>
    <dgm:cxn modelId="{65B6DAA7-EE9E-4F8B-AA61-5CD681F8BC8F}" type="presOf" srcId="{7E8F150B-7C57-4275-A166-8C6357BE3200}" destId="{5F28ED73-18D8-46B6-AFB1-D7A348FB2B10}" srcOrd="1" destOrd="0" presId="urn:microsoft.com/office/officeart/2008/layout/HorizontalMultiLevelHierarchy"/>
    <dgm:cxn modelId="{23B661AB-E1E6-42F7-9441-B1837EBCE203}" type="presOf" srcId="{6171D897-F325-45CA-96F3-1277A8214193}" destId="{1548DC5D-FBD3-41CD-B810-7C39D24F16AC}" srcOrd="1" destOrd="0" presId="urn:microsoft.com/office/officeart/2008/layout/HorizontalMultiLevelHierarchy"/>
    <dgm:cxn modelId="{0065C3CC-5762-4A6A-912C-90DE3251FD73}" srcId="{DA6C751D-E169-42D7-BA81-7F37DBC46005}" destId="{BE46E725-12D5-44E4-8E48-972C10B8788E}" srcOrd="0" destOrd="0" parTransId="{9FA77C49-E422-48A3-91DE-89C0B49BC290}" sibTransId="{92C01366-9395-4D5D-B18F-D1F11E6A531B}"/>
    <dgm:cxn modelId="{29D491D0-8836-49A6-80C6-76D6EA3D062E}" srcId="{BE46E725-12D5-44E4-8E48-972C10B8788E}" destId="{0846A91C-6D8F-48FF-9DB2-6E9F8A56722B}" srcOrd="0" destOrd="0" parTransId="{6171D897-F325-45CA-96F3-1277A8214193}" sibTransId="{8B39504A-16A8-43B7-BF61-16B9E36C0B16}"/>
    <dgm:cxn modelId="{303B63D2-5855-4249-A714-C2C1D8C7B804}" type="presOf" srcId="{DA6C751D-E169-42D7-BA81-7F37DBC46005}" destId="{FF60B794-D393-45A5-BFC4-05BB1727BD34}" srcOrd="0" destOrd="0" presId="urn:microsoft.com/office/officeart/2008/layout/HorizontalMultiLevelHierarchy"/>
    <dgm:cxn modelId="{6321E2DE-F4D3-444E-8DE9-BFF5C11BBDC1}" type="presOf" srcId="{BE46E725-12D5-44E4-8E48-972C10B8788E}" destId="{75CEB8DA-6D02-4667-BDC5-CE7321097A0B}" srcOrd="0" destOrd="0" presId="urn:microsoft.com/office/officeart/2008/layout/HorizontalMultiLevelHierarchy"/>
    <dgm:cxn modelId="{3421E9F3-035F-410F-91BA-ACD5D907840D}" type="presOf" srcId="{0846A91C-6D8F-48FF-9DB2-6E9F8A56722B}" destId="{5182CD5B-0F78-48A7-9056-25CB73328131}" srcOrd="0" destOrd="0" presId="urn:microsoft.com/office/officeart/2008/layout/HorizontalMultiLevelHierarchy"/>
    <dgm:cxn modelId="{F9263E04-3DBA-48AD-A113-784E9C083D48}" type="presParOf" srcId="{FF60B794-D393-45A5-BFC4-05BB1727BD34}" destId="{8435FD2A-2C09-4799-8E6B-1CF834EA6752}" srcOrd="0" destOrd="0" presId="urn:microsoft.com/office/officeart/2008/layout/HorizontalMultiLevelHierarchy"/>
    <dgm:cxn modelId="{1B306CEA-DA2B-444D-B851-AE9F3A75A7C9}" type="presParOf" srcId="{8435FD2A-2C09-4799-8E6B-1CF834EA6752}" destId="{75CEB8DA-6D02-4667-BDC5-CE7321097A0B}" srcOrd="0" destOrd="0" presId="urn:microsoft.com/office/officeart/2008/layout/HorizontalMultiLevelHierarchy"/>
    <dgm:cxn modelId="{698616A4-ACF0-4DD6-9081-4613A05214D2}" type="presParOf" srcId="{8435FD2A-2C09-4799-8E6B-1CF834EA6752}" destId="{F1B63E06-FDEC-4CCC-B04F-31F7550564A7}" srcOrd="1" destOrd="0" presId="urn:microsoft.com/office/officeart/2008/layout/HorizontalMultiLevelHierarchy"/>
    <dgm:cxn modelId="{6E2F8DE5-99DA-4F90-BE1A-6A1D9025D310}" type="presParOf" srcId="{F1B63E06-FDEC-4CCC-B04F-31F7550564A7}" destId="{1E98625F-82E4-4A59-AB25-C99920350852}" srcOrd="0" destOrd="0" presId="urn:microsoft.com/office/officeart/2008/layout/HorizontalMultiLevelHierarchy"/>
    <dgm:cxn modelId="{EBD04109-DEDB-405F-8972-401A0D02D965}" type="presParOf" srcId="{1E98625F-82E4-4A59-AB25-C99920350852}" destId="{1548DC5D-FBD3-41CD-B810-7C39D24F16AC}" srcOrd="0" destOrd="0" presId="urn:microsoft.com/office/officeart/2008/layout/HorizontalMultiLevelHierarchy"/>
    <dgm:cxn modelId="{67E3AA2E-6B0A-4829-AAAF-8CF70D254AC8}" type="presParOf" srcId="{F1B63E06-FDEC-4CCC-B04F-31F7550564A7}" destId="{8EBBD330-1E0C-4568-97FF-56FAFE486F05}" srcOrd="1" destOrd="0" presId="urn:microsoft.com/office/officeart/2008/layout/HorizontalMultiLevelHierarchy"/>
    <dgm:cxn modelId="{B49E5ED3-D08F-4860-ABF7-F19A0E529585}" type="presParOf" srcId="{8EBBD330-1E0C-4568-97FF-56FAFE486F05}" destId="{5182CD5B-0F78-48A7-9056-25CB73328131}" srcOrd="0" destOrd="0" presId="urn:microsoft.com/office/officeart/2008/layout/HorizontalMultiLevelHierarchy"/>
    <dgm:cxn modelId="{11AA6418-1C94-4C04-819C-576EDF81CDF2}" type="presParOf" srcId="{8EBBD330-1E0C-4568-97FF-56FAFE486F05}" destId="{A47C5669-6C32-43F4-BDBD-664EE1CB2715}" srcOrd="1" destOrd="0" presId="urn:microsoft.com/office/officeart/2008/layout/HorizontalMultiLevelHierarchy"/>
    <dgm:cxn modelId="{54AD6F09-6BF6-4944-A6B9-16C8A0F189F8}" type="presParOf" srcId="{F1B63E06-FDEC-4CCC-B04F-31F7550564A7}" destId="{35394888-A44B-4718-828F-C04734DC78E7}" srcOrd="2" destOrd="0" presId="urn:microsoft.com/office/officeart/2008/layout/HorizontalMultiLevelHierarchy"/>
    <dgm:cxn modelId="{20757AD3-292B-4B5B-8227-A90F861490EB}" type="presParOf" srcId="{35394888-A44B-4718-828F-C04734DC78E7}" destId="{5F28ED73-18D8-46B6-AFB1-D7A348FB2B10}" srcOrd="0" destOrd="0" presId="urn:microsoft.com/office/officeart/2008/layout/HorizontalMultiLevelHierarchy"/>
    <dgm:cxn modelId="{63758FFC-21B9-4028-B014-16F04EB90912}" type="presParOf" srcId="{F1B63E06-FDEC-4CCC-B04F-31F7550564A7}" destId="{C9D13F11-658D-4F78-9445-B8C89A7A93F5}" srcOrd="3" destOrd="0" presId="urn:microsoft.com/office/officeart/2008/layout/HorizontalMultiLevelHierarchy"/>
    <dgm:cxn modelId="{B84E8EAA-2B7C-476B-8EBB-9DAF274B1CD3}" type="presParOf" srcId="{C9D13F11-658D-4F78-9445-B8C89A7A93F5}" destId="{39DF6B25-A238-4C00-B57A-CA00493B88AD}" srcOrd="0" destOrd="0" presId="urn:microsoft.com/office/officeart/2008/layout/HorizontalMultiLevelHierarchy"/>
    <dgm:cxn modelId="{3EE5C3C6-18C8-4716-828A-64502CC5EEB5}" type="presParOf" srcId="{C9D13F11-658D-4F78-9445-B8C89A7A93F5}" destId="{4C982172-8778-4198-BEC2-8DDBDB07760C}" srcOrd="1" destOrd="0" presId="urn:microsoft.com/office/officeart/2008/layout/HorizontalMultiLevelHierarchy"/>
  </dgm:cxnLst>
  <dgm:bg>
    <a:solidFill>
      <a:schemeClr val="bg1"/>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79F29189-C7B5-4BDA-AB34-558FBFD4B807}" type="doc">
      <dgm:prSet loTypeId="urn:microsoft.com/office/officeart/2005/8/layout/vList5" loCatId="list" qsTypeId="urn:microsoft.com/office/officeart/2005/8/quickstyle/3d2" qsCatId="3D" csTypeId="urn:microsoft.com/office/officeart/2005/8/colors/colorful5" csCatId="colorful" phldr="1"/>
      <dgm:spPr/>
      <dgm:t>
        <a:bodyPr/>
        <a:lstStyle/>
        <a:p>
          <a:endParaRPr lang="en-US"/>
        </a:p>
      </dgm:t>
    </dgm:pt>
    <dgm:pt modelId="{EA74374C-1A01-410B-A8EC-F09E601E1671}">
      <dgm:prSet phldrT="[Text]"/>
      <dgm:spPr/>
      <dgm:t>
        <a:bodyPr/>
        <a:lstStyle/>
        <a:p>
          <a:r>
            <a:rPr lang="en-US" dirty="0"/>
            <a:t>First loss policies</a:t>
          </a:r>
        </a:p>
      </dgm:t>
    </dgm:pt>
    <dgm:pt modelId="{7E33A0D8-8022-4451-BE07-01E0B97EFDAE}" type="parTrans" cxnId="{330211A5-45C5-4A38-A8B3-432C31DE6091}">
      <dgm:prSet/>
      <dgm:spPr/>
      <dgm:t>
        <a:bodyPr/>
        <a:lstStyle/>
        <a:p>
          <a:endParaRPr lang="en-US"/>
        </a:p>
      </dgm:t>
    </dgm:pt>
    <dgm:pt modelId="{701582AF-36EB-4DF3-9ACC-D6283FF381C0}" type="sibTrans" cxnId="{330211A5-45C5-4A38-A8B3-432C31DE6091}">
      <dgm:prSet/>
      <dgm:spPr/>
      <dgm:t>
        <a:bodyPr/>
        <a:lstStyle/>
        <a:p>
          <a:endParaRPr lang="en-US"/>
        </a:p>
      </dgm:t>
    </dgm:pt>
    <dgm:pt modelId="{15A58183-F90C-4A4A-9B5A-E81710437781}">
      <dgm:prSet phldrT="[Text]" custT="1"/>
      <dgm:spPr>
        <a:solidFill>
          <a:schemeClr val="accent5">
            <a:lumMod val="20000"/>
            <a:lumOff val="80000"/>
            <a:alpha val="90000"/>
          </a:schemeClr>
        </a:solidFill>
      </dgm:spPr>
      <dgm:t>
        <a:bodyPr/>
        <a:lstStyle/>
        <a:p>
          <a:r>
            <a:rPr lang="en-US" sz="1800" dirty="0"/>
            <a:t>Not full value insurance </a:t>
          </a:r>
          <a:r>
            <a:rPr lang="en-US" sz="1800" dirty="0">
              <a:sym typeface="Wingdings" panose="05000000000000000000" pitchFamily="2" charset="2"/>
            </a:rPr>
            <a:t> </a:t>
          </a:r>
          <a:r>
            <a:rPr lang="en-US" sz="1800" dirty="0"/>
            <a:t>also known as ‘partial value’ policy</a:t>
          </a:r>
        </a:p>
      </dgm:t>
    </dgm:pt>
    <dgm:pt modelId="{5FA181D5-7153-4BE0-8862-521EB5DF029A}" type="parTrans" cxnId="{6FB61C71-8494-4525-8F88-6787DD9C5206}">
      <dgm:prSet/>
      <dgm:spPr/>
      <dgm:t>
        <a:bodyPr/>
        <a:lstStyle/>
        <a:p>
          <a:endParaRPr lang="en-US"/>
        </a:p>
      </dgm:t>
    </dgm:pt>
    <dgm:pt modelId="{73245236-D74C-43C9-A2BD-20995459E887}" type="sibTrans" cxnId="{6FB61C71-8494-4525-8F88-6787DD9C5206}">
      <dgm:prSet/>
      <dgm:spPr/>
      <dgm:t>
        <a:bodyPr/>
        <a:lstStyle/>
        <a:p>
          <a:endParaRPr lang="en-US"/>
        </a:p>
      </dgm:t>
    </dgm:pt>
    <dgm:pt modelId="{9823A97F-2588-4C2C-87C7-5CEFA68321C3}">
      <dgm:prSet phldrT="[Text]" custT="1"/>
      <dgm:spPr>
        <a:solidFill>
          <a:schemeClr val="accent5">
            <a:lumMod val="20000"/>
            <a:lumOff val="80000"/>
            <a:alpha val="90000"/>
          </a:schemeClr>
        </a:solidFill>
      </dgm:spPr>
      <dgm:t>
        <a:bodyPr/>
        <a:lstStyle/>
        <a:p>
          <a:r>
            <a:rPr lang="en-US" sz="1800" dirty="0"/>
            <a:t>Total loss of which is practically impossible.</a:t>
          </a:r>
        </a:p>
      </dgm:t>
    </dgm:pt>
    <dgm:pt modelId="{FE810D4B-5F11-45F7-9513-DDBA2887E79F}" type="parTrans" cxnId="{F4C5C62A-91FF-4798-A1DF-9D41A8C31D85}">
      <dgm:prSet/>
      <dgm:spPr/>
      <dgm:t>
        <a:bodyPr/>
        <a:lstStyle/>
        <a:p>
          <a:endParaRPr lang="en-US"/>
        </a:p>
      </dgm:t>
    </dgm:pt>
    <dgm:pt modelId="{C5C3EFCC-0E61-453D-A2E8-5CE1310EC816}" type="sibTrans" cxnId="{F4C5C62A-91FF-4798-A1DF-9D41A8C31D85}">
      <dgm:prSet/>
      <dgm:spPr/>
      <dgm:t>
        <a:bodyPr/>
        <a:lstStyle/>
        <a:p>
          <a:endParaRPr lang="en-US"/>
        </a:p>
      </dgm:t>
    </dgm:pt>
    <dgm:pt modelId="{D8EB4E18-878B-4D37-9A0F-967F10EFB804}">
      <dgm:prSet phldrT="[Text]" custT="1"/>
      <dgm:spPr>
        <a:solidFill>
          <a:schemeClr val="accent5">
            <a:lumMod val="20000"/>
            <a:lumOff val="80000"/>
            <a:alpha val="90000"/>
          </a:schemeClr>
        </a:solidFill>
      </dgm:spPr>
      <dgm:t>
        <a:bodyPr/>
        <a:lstStyle/>
        <a:p>
          <a:r>
            <a:rPr lang="en-US" sz="1800" b="1" dirty="0"/>
            <a:t>Condition of average</a:t>
          </a:r>
        </a:p>
      </dgm:t>
    </dgm:pt>
    <dgm:pt modelId="{FED52A9F-9DD3-4E5C-B585-884EE37511E6}" type="parTrans" cxnId="{51FF98CD-5129-4365-9579-FD88CBE7ECD8}">
      <dgm:prSet/>
      <dgm:spPr/>
      <dgm:t>
        <a:bodyPr/>
        <a:lstStyle/>
        <a:p>
          <a:endParaRPr lang="en-US"/>
        </a:p>
      </dgm:t>
    </dgm:pt>
    <dgm:pt modelId="{21213DDF-FA57-4954-A6A6-BA98A27ACB55}" type="sibTrans" cxnId="{51FF98CD-5129-4365-9579-FD88CBE7ECD8}">
      <dgm:prSet/>
      <dgm:spPr/>
      <dgm:t>
        <a:bodyPr/>
        <a:lstStyle/>
        <a:p>
          <a:endParaRPr lang="en-US"/>
        </a:p>
      </dgm:t>
    </dgm:pt>
    <dgm:pt modelId="{2BA857EC-9A90-424C-83EE-565534602E23}">
      <dgm:prSet phldrT="[Text]" custT="1"/>
      <dgm:spPr>
        <a:solidFill>
          <a:schemeClr val="accent5">
            <a:lumMod val="20000"/>
            <a:lumOff val="80000"/>
            <a:alpha val="90000"/>
          </a:schemeClr>
        </a:solidFill>
      </dgm:spPr>
      <dgm:t>
        <a:bodyPr/>
        <a:lstStyle/>
        <a:p>
          <a:r>
            <a:rPr lang="en-US" sz="1800" dirty="0"/>
            <a:t>	“It is hereby declared and agreed that this policy is issued as a First Loss insurance up to ___% of insured’s total stocks (100%) as specified in the schedule attached to and forming part of the policy. It is further declared and agreed that in the event of the total value of stocks at risk at the time of loss within the meaning of policy be greater than the total value declared for purposes of this insurance and incorporated in the schedule, the insured shall be considered as being his own insurer for the difference, and shall bear a ratable share of the loss accordingly. Every item, if more than one, of the policy, shall be separately subject to this condition.”</a:t>
          </a:r>
        </a:p>
      </dgm:t>
    </dgm:pt>
    <dgm:pt modelId="{57D6C9FB-8700-4AE3-85DF-498CB74B7740}" type="parTrans" cxnId="{E6D0D9C8-934E-4B39-9D4E-700F807A171B}">
      <dgm:prSet/>
      <dgm:spPr/>
      <dgm:t>
        <a:bodyPr/>
        <a:lstStyle/>
        <a:p>
          <a:endParaRPr lang="en-US"/>
        </a:p>
      </dgm:t>
    </dgm:pt>
    <dgm:pt modelId="{5FE201CF-C574-4EF7-AAB3-870FFE915B05}" type="sibTrans" cxnId="{E6D0D9C8-934E-4B39-9D4E-700F807A171B}">
      <dgm:prSet/>
      <dgm:spPr/>
      <dgm:t>
        <a:bodyPr/>
        <a:lstStyle/>
        <a:p>
          <a:endParaRPr lang="en-US"/>
        </a:p>
      </dgm:t>
    </dgm:pt>
    <dgm:pt modelId="{4B04018A-D84E-48A9-965E-46ABD4A4D859}">
      <dgm:prSet phldrT="[Text]"/>
      <dgm:spPr>
        <a:solidFill>
          <a:schemeClr val="accent5">
            <a:lumMod val="20000"/>
            <a:lumOff val="80000"/>
            <a:alpha val="90000"/>
          </a:schemeClr>
        </a:solidFill>
      </dgm:spPr>
      <dgm:t>
        <a:bodyPr/>
        <a:lstStyle/>
        <a:p>
          <a:endParaRPr lang="en-US" sz="1700" dirty="0"/>
        </a:p>
      </dgm:t>
    </dgm:pt>
    <dgm:pt modelId="{0DA64FB6-480C-4664-9A6B-4B95D2F4BCD6}" type="parTrans" cxnId="{E5142438-3ABC-4F7A-9FEC-F5B427970A30}">
      <dgm:prSet/>
      <dgm:spPr/>
      <dgm:t>
        <a:bodyPr/>
        <a:lstStyle/>
        <a:p>
          <a:endParaRPr lang="en-US"/>
        </a:p>
      </dgm:t>
    </dgm:pt>
    <dgm:pt modelId="{E2262417-509B-42E3-9463-CC3C8E94CAF9}" type="sibTrans" cxnId="{E5142438-3ABC-4F7A-9FEC-F5B427970A30}">
      <dgm:prSet/>
      <dgm:spPr/>
      <dgm:t>
        <a:bodyPr/>
        <a:lstStyle/>
        <a:p>
          <a:endParaRPr lang="en-US"/>
        </a:p>
      </dgm:t>
    </dgm:pt>
    <dgm:pt modelId="{93CEFB32-643D-4942-AB5D-41FB1CAF699A}">
      <dgm:prSet phldrT="[Text]" custT="1"/>
      <dgm:spPr>
        <a:solidFill>
          <a:schemeClr val="accent5">
            <a:lumMod val="20000"/>
            <a:lumOff val="80000"/>
            <a:alpha val="90000"/>
          </a:schemeClr>
        </a:solidFill>
      </dgm:spPr>
      <dgm:t>
        <a:bodyPr/>
        <a:lstStyle/>
        <a:p>
          <a:r>
            <a:rPr lang="en-US" sz="1800" dirty="0"/>
            <a:t>Stocks involved are of a substantial and bulky nature, rendering total loss a remote possibility.</a:t>
          </a:r>
        </a:p>
      </dgm:t>
    </dgm:pt>
    <dgm:pt modelId="{66DA5F19-EFBE-4742-A7A3-DB006380BE9E}" type="parTrans" cxnId="{C5A8D99C-54CC-4062-BA58-20FB7229ADAF}">
      <dgm:prSet/>
      <dgm:spPr/>
      <dgm:t>
        <a:bodyPr/>
        <a:lstStyle/>
        <a:p>
          <a:endParaRPr lang="en-US"/>
        </a:p>
      </dgm:t>
    </dgm:pt>
    <dgm:pt modelId="{8593C886-C74A-4835-8B55-F23DDE96D496}" type="sibTrans" cxnId="{C5A8D99C-54CC-4062-BA58-20FB7229ADAF}">
      <dgm:prSet/>
      <dgm:spPr/>
      <dgm:t>
        <a:bodyPr/>
        <a:lstStyle/>
        <a:p>
          <a:endParaRPr lang="en-US"/>
        </a:p>
      </dgm:t>
    </dgm:pt>
    <dgm:pt modelId="{71D92E90-23BA-4825-8C29-B8D2A05390B1}">
      <dgm:prSet phldrT="[Text]" custT="1"/>
      <dgm:spPr>
        <a:solidFill>
          <a:schemeClr val="accent5">
            <a:lumMod val="20000"/>
            <a:lumOff val="80000"/>
            <a:alpha val="90000"/>
          </a:schemeClr>
        </a:solidFill>
      </dgm:spPr>
      <dgm:t>
        <a:bodyPr/>
        <a:lstStyle/>
        <a:p>
          <a:r>
            <a:rPr lang="en-US" sz="1800" dirty="0"/>
            <a:t>No First Loss policy is usually issued for less than 25% of the total value of the property</a:t>
          </a:r>
        </a:p>
      </dgm:t>
    </dgm:pt>
    <dgm:pt modelId="{E87050B8-2A8E-494D-A02B-F003AA6511E7}" type="parTrans" cxnId="{3915A1FE-477E-483C-8CAE-1C1CAE4EEEB6}">
      <dgm:prSet/>
      <dgm:spPr/>
      <dgm:t>
        <a:bodyPr/>
        <a:lstStyle/>
        <a:p>
          <a:endParaRPr lang="en-US"/>
        </a:p>
      </dgm:t>
    </dgm:pt>
    <dgm:pt modelId="{063ECB3F-897C-4F6C-BFE3-306FE969EA34}" type="sibTrans" cxnId="{3915A1FE-477E-483C-8CAE-1C1CAE4EEEB6}">
      <dgm:prSet/>
      <dgm:spPr/>
      <dgm:t>
        <a:bodyPr/>
        <a:lstStyle/>
        <a:p>
          <a:endParaRPr lang="en-US"/>
        </a:p>
      </dgm:t>
    </dgm:pt>
    <dgm:pt modelId="{7C164E23-DD04-44D9-9817-CB3F0507FAF5}" type="pres">
      <dgm:prSet presAssocID="{79F29189-C7B5-4BDA-AB34-558FBFD4B807}" presName="Name0" presStyleCnt="0">
        <dgm:presLayoutVars>
          <dgm:dir/>
          <dgm:animLvl val="lvl"/>
          <dgm:resizeHandles val="exact"/>
        </dgm:presLayoutVars>
      </dgm:prSet>
      <dgm:spPr/>
    </dgm:pt>
    <dgm:pt modelId="{BA52C38F-97CB-4589-A24F-D0EABC76D198}" type="pres">
      <dgm:prSet presAssocID="{EA74374C-1A01-410B-A8EC-F09E601E1671}" presName="linNode" presStyleCnt="0"/>
      <dgm:spPr/>
    </dgm:pt>
    <dgm:pt modelId="{9F335571-F12F-4F90-A756-46AE0BD4C530}" type="pres">
      <dgm:prSet presAssocID="{EA74374C-1A01-410B-A8EC-F09E601E1671}" presName="parentText" presStyleLbl="node1" presStyleIdx="0" presStyleCnt="1" custScaleX="67778" custScaleY="49743">
        <dgm:presLayoutVars>
          <dgm:chMax val="1"/>
          <dgm:bulletEnabled val="1"/>
        </dgm:presLayoutVars>
      </dgm:prSet>
      <dgm:spPr/>
    </dgm:pt>
    <dgm:pt modelId="{4604F634-6739-430E-AF93-269C45B45B49}" type="pres">
      <dgm:prSet presAssocID="{EA74374C-1A01-410B-A8EC-F09E601E1671}" presName="descendantText" presStyleLbl="alignAccFollowNode1" presStyleIdx="0" presStyleCnt="1" custScaleX="119488" custScaleY="112349" custLinFactNeighborX="-14" custLinFactNeighborY="504">
        <dgm:presLayoutVars>
          <dgm:bulletEnabled val="1"/>
        </dgm:presLayoutVars>
      </dgm:prSet>
      <dgm:spPr/>
    </dgm:pt>
  </dgm:ptLst>
  <dgm:cxnLst>
    <dgm:cxn modelId="{ECA0F824-CDA6-485E-A2B7-18FDC95697A7}" type="presOf" srcId="{15A58183-F90C-4A4A-9B5A-E81710437781}" destId="{4604F634-6739-430E-AF93-269C45B45B49}" srcOrd="0" destOrd="0" presId="urn:microsoft.com/office/officeart/2005/8/layout/vList5"/>
    <dgm:cxn modelId="{F4C5C62A-91FF-4798-A1DF-9D41A8C31D85}" srcId="{EA74374C-1A01-410B-A8EC-F09E601E1671}" destId="{9823A97F-2588-4C2C-87C7-5CEFA68321C3}" srcOrd="1" destOrd="0" parTransId="{FE810D4B-5F11-45F7-9513-DDBA2887E79F}" sibTransId="{C5C3EFCC-0E61-453D-A2E8-5CE1310EC816}"/>
    <dgm:cxn modelId="{6C1ADA2D-94D3-4EE4-8F15-56A062F1F41F}" type="presOf" srcId="{71D92E90-23BA-4825-8C29-B8D2A05390B1}" destId="{4604F634-6739-430E-AF93-269C45B45B49}" srcOrd="0" destOrd="3" presId="urn:microsoft.com/office/officeart/2005/8/layout/vList5"/>
    <dgm:cxn modelId="{E5142438-3ABC-4F7A-9FEC-F5B427970A30}" srcId="{EA74374C-1A01-410B-A8EC-F09E601E1671}" destId="{4B04018A-D84E-48A9-965E-46ABD4A4D859}" srcOrd="3" destOrd="0" parTransId="{0DA64FB6-480C-4664-9A6B-4B95D2F4BCD6}" sibTransId="{E2262417-509B-42E3-9463-CC3C8E94CAF9}"/>
    <dgm:cxn modelId="{751C383D-3BF9-4D27-B6B1-EC6B91F79478}" type="presOf" srcId="{D8EB4E18-878B-4D37-9A0F-967F10EFB804}" destId="{4604F634-6739-430E-AF93-269C45B45B49}" srcOrd="0" destOrd="4" presId="urn:microsoft.com/office/officeart/2005/8/layout/vList5"/>
    <dgm:cxn modelId="{1DD2B85B-C765-48D3-89D3-8CD7A521A129}" type="presOf" srcId="{2BA857EC-9A90-424C-83EE-565534602E23}" destId="{4604F634-6739-430E-AF93-269C45B45B49}" srcOrd="0" destOrd="5" presId="urn:microsoft.com/office/officeart/2005/8/layout/vList5"/>
    <dgm:cxn modelId="{DED1A764-4DEB-40E8-9C49-C731A2A0421E}" type="presOf" srcId="{79F29189-C7B5-4BDA-AB34-558FBFD4B807}" destId="{7C164E23-DD04-44D9-9817-CB3F0507FAF5}" srcOrd="0" destOrd="0" presId="urn:microsoft.com/office/officeart/2005/8/layout/vList5"/>
    <dgm:cxn modelId="{DE0BF868-7D10-45A1-B16A-5D4A53470EB6}" type="presOf" srcId="{9823A97F-2588-4C2C-87C7-5CEFA68321C3}" destId="{4604F634-6739-430E-AF93-269C45B45B49}" srcOrd="0" destOrd="1" presId="urn:microsoft.com/office/officeart/2005/8/layout/vList5"/>
    <dgm:cxn modelId="{6FB61C71-8494-4525-8F88-6787DD9C5206}" srcId="{EA74374C-1A01-410B-A8EC-F09E601E1671}" destId="{15A58183-F90C-4A4A-9B5A-E81710437781}" srcOrd="0" destOrd="0" parTransId="{5FA181D5-7153-4BE0-8862-521EB5DF029A}" sibTransId="{73245236-D74C-43C9-A2BD-20995459E887}"/>
    <dgm:cxn modelId="{8021D579-D577-41BD-9B81-CCC003A7CF55}" type="presOf" srcId="{93CEFB32-643D-4942-AB5D-41FB1CAF699A}" destId="{4604F634-6739-430E-AF93-269C45B45B49}" srcOrd="0" destOrd="2" presId="urn:microsoft.com/office/officeart/2005/8/layout/vList5"/>
    <dgm:cxn modelId="{1317E37C-ABBB-47C1-8D44-4B18D97319E9}" type="presOf" srcId="{4B04018A-D84E-48A9-965E-46ABD4A4D859}" destId="{4604F634-6739-430E-AF93-269C45B45B49}" srcOrd="0" destOrd="6" presId="urn:microsoft.com/office/officeart/2005/8/layout/vList5"/>
    <dgm:cxn modelId="{C5A8D99C-54CC-4062-BA58-20FB7229ADAF}" srcId="{9823A97F-2588-4C2C-87C7-5CEFA68321C3}" destId="{93CEFB32-643D-4942-AB5D-41FB1CAF699A}" srcOrd="0" destOrd="0" parTransId="{66DA5F19-EFBE-4742-A7A3-DB006380BE9E}" sibTransId="{8593C886-C74A-4835-8B55-F23DDE96D496}"/>
    <dgm:cxn modelId="{073E26A0-0421-4891-A2B2-7C4FC64A9B30}" type="presOf" srcId="{EA74374C-1A01-410B-A8EC-F09E601E1671}" destId="{9F335571-F12F-4F90-A756-46AE0BD4C530}" srcOrd="0" destOrd="0" presId="urn:microsoft.com/office/officeart/2005/8/layout/vList5"/>
    <dgm:cxn modelId="{330211A5-45C5-4A38-A8B3-432C31DE6091}" srcId="{79F29189-C7B5-4BDA-AB34-558FBFD4B807}" destId="{EA74374C-1A01-410B-A8EC-F09E601E1671}" srcOrd="0" destOrd="0" parTransId="{7E33A0D8-8022-4451-BE07-01E0B97EFDAE}" sibTransId="{701582AF-36EB-4DF3-9ACC-D6283FF381C0}"/>
    <dgm:cxn modelId="{E6D0D9C8-934E-4B39-9D4E-700F807A171B}" srcId="{D8EB4E18-878B-4D37-9A0F-967F10EFB804}" destId="{2BA857EC-9A90-424C-83EE-565534602E23}" srcOrd="0" destOrd="0" parTransId="{57D6C9FB-8700-4AE3-85DF-498CB74B7740}" sibTransId="{5FE201CF-C574-4EF7-AAB3-870FFE915B05}"/>
    <dgm:cxn modelId="{51FF98CD-5129-4365-9579-FD88CBE7ECD8}" srcId="{EA74374C-1A01-410B-A8EC-F09E601E1671}" destId="{D8EB4E18-878B-4D37-9A0F-967F10EFB804}" srcOrd="2" destOrd="0" parTransId="{FED52A9F-9DD3-4E5C-B585-884EE37511E6}" sibTransId="{21213DDF-FA57-4954-A6A6-BA98A27ACB55}"/>
    <dgm:cxn modelId="{3915A1FE-477E-483C-8CAE-1C1CAE4EEEB6}" srcId="{9823A97F-2588-4C2C-87C7-5CEFA68321C3}" destId="{71D92E90-23BA-4825-8C29-B8D2A05390B1}" srcOrd="1" destOrd="0" parTransId="{E87050B8-2A8E-494D-A02B-F003AA6511E7}" sibTransId="{063ECB3F-897C-4F6C-BFE3-306FE969EA34}"/>
    <dgm:cxn modelId="{5019C980-AE89-4AD8-92F5-26301A2295ED}" type="presParOf" srcId="{7C164E23-DD04-44D9-9817-CB3F0507FAF5}" destId="{BA52C38F-97CB-4589-A24F-D0EABC76D198}" srcOrd="0" destOrd="0" presId="urn:microsoft.com/office/officeart/2005/8/layout/vList5"/>
    <dgm:cxn modelId="{AFAF7AE1-1237-43B3-BDFC-FB77AD89238D}" type="presParOf" srcId="{BA52C38F-97CB-4589-A24F-D0EABC76D198}" destId="{9F335571-F12F-4F90-A756-46AE0BD4C530}" srcOrd="0" destOrd="0" presId="urn:microsoft.com/office/officeart/2005/8/layout/vList5"/>
    <dgm:cxn modelId="{9852665E-0918-411F-B503-FFC9E1AB97B1}" type="presParOf" srcId="{BA52C38F-97CB-4589-A24F-D0EABC76D198}" destId="{4604F634-6739-430E-AF93-269C45B45B49}" srcOrd="1" destOrd="0" presId="urn:microsoft.com/office/officeart/2005/8/layout/vList5"/>
  </dgm:cxnLst>
  <dgm:bg>
    <a:solidFill>
      <a:schemeClr val="bg1"/>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79F29189-C7B5-4BDA-AB34-558FBFD4B807}" type="doc">
      <dgm:prSet loTypeId="urn:microsoft.com/office/officeart/2005/8/layout/vList5" loCatId="list" qsTypeId="urn:microsoft.com/office/officeart/2005/8/quickstyle/3d2" qsCatId="3D" csTypeId="urn:microsoft.com/office/officeart/2005/8/colors/colorful5" csCatId="colorful" phldr="1"/>
      <dgm:spPr/>
      <dgm:t>
        <a:bodyPr/>
        <a:lstStyle/>
        <a:p>
          <a:endParaRPr lang="en-US"/>
        </a:p>
      </dgm:t>
    </dgm:pt>
    <dgm:pt modelId="{EA74374C-1A01-410B-A8EC-F09E601E1671}">
      <dgm:prSet phldrT="[Text]"/>
      <dgm:spPr/>
      <dgm:t>
        <a:bodyPr/>
        <a:lstStyle/>
        <a:p>
          <a:r>
            <a:rPr lang="en-US" dirty="0"/>
            <a:t>First loss policies</a:t>
          </a:r>
        </a:p>
      </dgm:t>
    </dgm:pt>
    <dgm:pt modelId="{7E33A0D8-8022-4451-BE07-01E0B97EFDAE}" type="parTrans" cxnId="{330211A5-45C5-4A38-A8B3-432C31DE6091}">
      <dgm:prSet/>
      <dgm:spPr/>
      <dgm:t>
        <a:bodyPr/>
        <a:lstStyle/>
        <a:p>
          <a:endParaRPr lang="en-US"/>
        </a:p>
      </dgm:t>
    </dgm:pt>
    <dgm:pt modelId="{701582AF-36EB-4DF3-9ACC-D6283FF381C0}" type="sibTrans" cxnId="{330211A5-45C5-4A38-A8B3-432C31DE6091}">
      <dgm:prSet/>
      <dgm:spPr/>
      <dgm:t>
        <a:bodyPr/>
        <a:lstStyle/>
        <a:p>
          <a:endParaRPr lang="en-US"/>
        </a:p>
      </dgm:t>
    </dgm:pt>
    <dgm:pt modelId="{15A58183-F90C-4A4A-9B5A-E81710437781}">
      <dgm:prSet phldrT="[Text]" custT="1"/>
      <dgm:spPr>
        <a:solidFill>
          <a:schemeClr val="accent5">
            <a:lumMod val="20000"/>
            <a:lumOff val="80000"/>
            <a:alpha val="90000"/>
          </a:schemeClr>
        </a:solidFill>
      </dgm:spPr>
      <dgm:t>
        <a:bodyPr/>
        <a:lstStyle/>
        <a:p>
          <a:r>
            <a:rPr lang="en-US" sz="1800" b="1" dirty="0"/>
            <a:t>Rating Method:</a:t>
          </a:r>
          <a:endParaRPr lang="en-US" sz="1800" dirty="0"/>
        </a:p>
      </dgm:t>
    </dgm:pt>
    <dgm:pt modelId="{5FA181D5-7153-4BE0-8862-521EB5DF029A}" type="parTrans" cxnId="{6FB61C71-8494-4525-8F88-6787DD9C5206}">
      <dgm:prSet/>
      <dgm:spPr/>
      <dgm:t>
        <a:bodyPr/>
        <a:lstStyle/>
        <a:p>
          <a:endParaRPr lang="en-US"/>
        </a:p>
      </dgm:t>
    </dgm:pt>
    <dgm:pt modelId="{73245236-D74C-43C9-A2BD-20995459E887}" type="sibTrans" cxnId="{6FB61C71-8494-4525-8F88-6787DD9C5206}">
      <dgm:prSet/>
      <dgm:spPr/>
      <dgm:t>
        <a:bodyPr/>
        <a:lstStyle/>
        <a:p>
          <a:endParaRPr lang="en-US"/>
        </a:p>
      </dgm:t>
    </dgm:pt>
    <dgm:pt modelId="{4B04018A-D84E-48A9-965E-46ABD4A4D859}">
      <dgm:prSet phldrT="[Text]"/>
      <dgm:spPr>
        <a:solidFill>
          <a:schemeClr val="accent5">
            <a:lumMod val="20000"/>
            <a:lumOff val="80000"/>
            <a:alpha val="90000"/>
          </a:schemeClr>
        </a:solidFill>
      </dgm:spPr>
      <dgm:t>
        <a:bodyPr/>
        <a:lstStyle/>
        <a:p>
          <a:endParaRPr lang="en-US" sz="1700" dirty="0"/>
        </a:p>
      </dgm:t>
    </dgm:pt>
    <dgm:pt modelId="{0DA64FB6-480C-4664-9A6B-4B95D2F4BCD6}" type="parTrans" cxnId="{E5142438-3ABC-4F7A-9FEC-F5B427970A30}">
      <dgm:prSet/>
      <dgm:spPr/>
      <dgm:t>
        <a:bodyPr/>
        <a:lstStyle/>
        <a:p>
          <a:endParaRPr lang="en-US"/>
        </a:p>
      </dgm:t>
    </dgm:pt>
    <dgm:pt modelId="{E2262417-509B-42E3-9463-CC3C8E94CAF9}" type="sibTrans" cxnId="{E5142438-3ABC-4F7A-9FEC-F5B427970A30}">
      <dgm:prSet/>
      <dgm:spPr/>
      <dgm:t>
        <a:bodyPr/>
        <a:lstStyle/>
        <a:p>
          <a:endParaRPr lang="en-US"/>
        </a:p>
      </dgm:t>
    </dgm:pt>
    <dgm:pt modelId="{7FDBC3B2-6E4B-46C6-96BA-7D949C6A2734}">
      <dgm:prSet phldrT="[Text]" custT="1"/>
      <dgm:spPr>
        <a:solidFill>
          <a:schemeClr val="accent5">
            <a:lumMod val="20000"/>
            <a:lumOff val="80000"/>
            <a:alpha val="90000"/>
          </a:schemeClr>
        </a:solidFill>
      </dgm:spPr>
      <dgm:t>
        <a:bodyPr/>
        <a:lstStyle/>
        <a:p>
          <a:r>
            <a:rPr lang="en-US" sz="1800" dirty="0"/>
            <a:t>Example – 100% Stock SI – Rs.50Cr &amp; 25% First loss</a:t>
          </a:r>
        </a:p>
      </dgm:t>
    </dgm:pt>
    <dgm:pt modelId="{88684042-373A-41BE-82AF-7D95F8B83154}" type="parTrans" cxnId="{57155194-E2CA-4C40-AF9A-82A8F7E6292F}">
      <dgm:prSet/>
      <dgm:spPr/>
      <dgm:t>
        <a:bodyPr/>
        <a:lstStyle/>
        <a:p>
          <a:endParaRPr lang="en-US"/>
        </a:p>
      </dgm:t>
    </dgm:pt>
    <dgm:pt modelId="{F8E83932-817C-4C4B-B7FB-433E4C542418}" type="sibTrans" cxnId="{57155194-E2CA-4C40-AF9A-82A8F7E6292F}">
      <dgm:prSet/>
      <dgm:spPr/>
      <dgm:t>
        <a:bodyPr/>
        <a:lstStyle/>
        <a:p>
          <a:endParaRPr lang="en-US"/>
        </a:p>
      </dgm:t>
    </dgm:pt>
    <dgm:pt modelId="{E0F693FC-7836-42A2-BB0A-39F28543E782}">
      <dgm:prSet phldrT="[Text]" custT="1"/>
      <dgm:spPr>
        <a:solidFill>
          <a:schemeClr val="accent5">
            <a:lumMod val="20000"/>
            <a:lumOff val="80000"/>
            <a:alpha val="90000"/>
          </a:schemeClr>
        </a:solidFill>
      </dgm:spPr>
      <dgm:t>
        <a:bodyPr/>
        <a:lstStyle/>
        <a:p>
          <a:endParaRPr lang="en-US" sz="1800" dirty="0"/>
        </a:p>
      </dgm:t>
    </dgm:pt>
    <dgm:pt modelId="{B85E8C0B-484A-4A4B-9E4C-1CF141B22F3A}" type="parTrans" cxnId="{F13FF05A-DDC0-4E69-93B1-C1ED8ACD8424}">
      <dgm:prSet/>
      <dgm:spPr/>
      <dgm:t>
        <a:bodyPr/>
        <a:lstStyle/>
        <a:p>
          <a:endParaRPr lang="en-US"/>
        </a:p>
      </dgm:t>
    </dgm:pt>
    <dgm:pt modelId="{61152E6B-158D-4AF2-95B8-3697E1C3F0B9}" type="sibTrans" cxnId="{F13FF05A-DDC0-4E69-93B1-C1ED8ACD8424}">
      <dgm:prSet/>
      <dgm:spPr/>
      <dgm:t>
        <a:bodyPr/>
        <a:lstStyle/>
        <a:p>
          <a:endParaRPr lang="en-US"/>
        </a:p>
      </dgm:t>
    </dgm:pt>
    <dgm:pt modelId="{7C164E23-DD04-44D9-9817-CB3F0507FAF5}" type="pres">
      <dgm:prSet presAssocID="{79F29189-C7B5-4BDA-AB34-558FBFD4B807}" presName="Name0" presStyleCnt="0">
        <dgm:presLayoutVars>
          <dgm:dir/>
          <dgm:animLvl val="lvl"/>
          <dgm:resizeHandles val="exact"/>
        </dgm:presLayoutVars>
      </dgm:prSet>
      <dgm:spPr/>
    </dgm:pt>
    <dgm:pt modelId="{BA52C38F-97CB-4589-A24F-D0EABC76D198}" type="pres">
      <dgm:prSet presAssocID="{EA74374C-1A01-410B-A8EC-F09E601E1671}" presName="linNode" presStyleCnt="0"/>
      <dgm:spPr/>
    </dgm:pt>
    <dgm:pt modelId="{9F335571-F12F-4F90-A756-46AE0BD4C530}" type="pres">
      <dgm:prSet presAssocID="{EA74374C-1A01-410B-A8EC-F09E601E1671}" presName="parentText" presStyleLbl="node1" presStyleIdx="0" presStyleCnt="1" custScaleX="48052" custScaleY="21009" custLinFactNeighborX="-3933" custLinFactNeighborY="-27862">
        <dgm:presLayoutVars>
          <dgm:chMax val="1"/>
          <dgm:bulletEnabled val="1"/>
        </dgm:presLayoutVars>
      </dgm:prSet>
      <dgm:spPr/>
    </dgm:pt>
    <dgm:pt modelId="{4604F634-6739-430E-AF93-269C45B45B49}" type="pres">
      <dgm:prSet presAssocID="{EA74374C-1A01-410B-A8EC-F09E601E1671}" presName="descendantText" presStyleLbl="alignAccFollowNode1" presStyleIdx="0" presStyleCnt="1" custScaleX="66123" custScaleY="36237" custLinFactNeighborX="-8042" custLinFactNeighborY="-36206">
        <dgm:presLayoutVars>
          <dgm:bulletEnabled val="1"/>
        </dgm:presLayoutVars>
      </dgm:prSet>
      <dgm:spPr/>
    </dgm:pt>
  </dgm:ptLst>
  <dgm:cxnLst>
    <dgm:cxn modelId="{ECA0F824-CDA6-485E-A2B7-18FDC95697A7}" type="presOf" srcId="{15A58183-F90C-4A4A-9B5A-E81710437781}" destId="{4604F634-6739-430E-AF93-269C45B45B49}" srcOrd="0" destOrd="0" presId="urn:microsoft.com/office/officeart/2005/8/layout/vList5"/>
    <dgm:cxn modelId="{FF7B2925-909B-41AB-9207-AB8D4F7A0290}" type="presOf" srcId="{7FDBC3B2-6E4B-46C6-96BA-7D949C6A2734}" destId="{4604F634-6739-430E-AF93-269C45B45B49}" srcOrd="0" destOrd="1" presId="urn:microsoft.com/office/officeart/2005/8/layout/vList5"/>
    <dgm:cxn modelId="{E5142438-3ABC-4F7A-9FEC-F5B427970A30}" srcId="{EA74374C-1A01-410B-A8EC-F09E601E1671}" destId="{4B04018A-D84E-48A9-965E-46ABD4A4D859}" srcOrd="1" destOrd="0" parTransId="{0DA64FB6-480C-4664-9A6B-4B95D2F4BCD6}" sibTransId="{E2262417-509B-42E3-9463-CC3C8E94CAF9}"/>
    <dgm:cxn modelId="{F6199C3E-F632-4CA6-A674-D8CED8199CC1}" type="presOf" srcId="{E0F693FC-7836-42A2-BB0A-39F28543E782}" destId="{4604F634-6739-430E-AF93-269C45B45B49}" srcOrd="0" destOrd="2" presId="urn:microsoft.com/office/officeart/2005/8/layout/vList5"/>
    <dgm:cxn modelId="{DED1A764-4DEB-40E8-9C49-C731A2A0421E}" type="presOf" srcId="{79F29189-C7B5-4BDA-AB34-558FBFD4B807}" destId="{7C164E23-DD04-44D9-9817-CB3F0507FAF5}" srcOrd="0" destOrd="0" presId="urn:microsoft.com/office/officeart/2005/8/layout/vList5"/>
    <dgm:cxn modelId="{6FB61C71-8494-4525-8F88-6787DD9C5206}" srcId="{EA74374C-1A01-410B-A8EC-F09E601E1671}" destId="{15A58183-F90C-4A4A-9B5A-E81710437781}" srcOrd="0" destOrd="0" parTransId="{5FA181D5-7153-4BE0-8862-521EB5DF029A}" sibTransId="{73245236-D74C-43C9-A2BD-20995459E887}"/>
    <dgm:cxn modelId="{F13FF05A-DDC0-4E69-93B1-C1ED8ACD8424}" srcId="{15A58183-F90C-4A4A-9B5A-E81710437781}" destId="{E0F693FC-7836-42A2-BB0A-39F28543E782}" srcOrd="1" destOrd="0" parTransId="{B85E8C0B-484A-4A4B-9E4C-1CF141B22F3A}" sibTransId="{61152E6B-158D-4AF2-95B8-3697E1C3F0B9}"/>
    <dgm:cxn modelId="{1317E37C-ABBB-47C1-8D44-4B18D97319E9}" type="presOf" srcId="{4B04018A-D84E-48A9-965E-46ABD4A4D859}" destId="{4604F634-6739-430E-AF93-269C45B45B49}" srcOrd="0" destOrd="3" presId="urn:microsoft.com/office/officeart/2005/8/layout/vList5"/>
    <dgm:cxn modelId="{57155194-E2CA-4C40-AF9A-82A8F7E6292F}" srcId="{15A58183-F90C-4A4A-9B5A-E81710437781}" destId="{7FDBC3B2-6E4B-46C6-96BA-7D949C6A2734}" srcOrd="0" destOrd="0" parTransId="{88684042-373A-41BE-82AF-7D95F8B83154}" sibTransId="{F8E83932-817C-4C4B-B7FB-433E4C542418}"/>
    <dgm:cxn modelId="{073E26A0-0421-4891-A2B2-7C4FC64A9B30}" type="presOf" srcId="{EA74374C-1A01-410B-A8EC-F09E601E1671}" destId="{9F335571-F12F-4F90-A756-46AE0BD4C530}" srcOrd="0" destOrd="0" presId="urn:microsoft.com/office/officeart/2005/8/layout/vList5"/>
    <dgm:cxn modelId="{330211A5-45C5-4A38-A8B3-432C31DE6091}" srcId="{79F29189-C7B5-4BDA-AB34-558FBFD4B807}" destId="{EA74374C-1A01-410B-A8EC-F09E601E1671}" srcOrd="0" destOrd="0" parTransId="{7E33A0D8-8022-4451-BE07-01E0B97EFDAE}" sibTransId="{701582AF-36EB-4DF3-9ACC-D6283FF381C0}"/>
    <dgm:cxn modelId="{5019C980-AE89-4AD8-92F5-26301A2295ED}" type="presParOf" srcId="{7C164E23-DD04-44D9-9817-CB3F0507FAF5}" destId="{BA52C38F-97CB-4589-A24F-D0EABC76D198}" srcOrd="0" destOrd="0" presId="urn:microsoft.com/office/officeart/2005/8/layout/vList5"/>
    <dgm:cxn modelId="{AFAF7AE1-1237-43B3-BDFC-FB77AD89238D}" type="presParOf" srcId="{BA52C38F-97CB-4589-A24F-D0EABC76D198}" destId="{9F335571-F12F-4F90-A756-46AE0BD4C530}" srcOrd="0" destOrd="0" presId="urn:microsoft.com/office/officeart/2005/8/layout/vList5"/>
    <dgm:cxn modelId="{9852665E-0918-411F-B503-FFC9E1AB97B1}" type="presParOf" srcId="{BA52C38F-97CB-4589-A24F-D0EABC76D198}" destId="{4604F634-6739-430E-AF93-269C45B45B49}" srcOrd="1" destOrd="0" presId="urn:microsoft.com/office/officeart/2005/8/layout/vList5"/>
  </dgm:cxnLst>
  <dgm:bg>
    <a:solidFill>
      <a:schemeClr val="bg1"/>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5EC87CC8-08E7-4F56-B010-593A92F38E6E}" type="doc">
      <dgm:prSet loTypeId="urn:microsoft.com/office/officeart/2005/8/layout/vList5" loCatId="list" qsTypeId="urn:microsoft.com/office/officeart/2005/8/quickstyle/3d2" qsCatId="3D" csTypeId="urn:microsoft.com/office/officeart/2005/8/colors/accent5_3" csCatId="accent5" phldr="1"/>
      <dgm:spPr/>
      <dgm:t>
        <a:bodyPr/>
        <a:lstStyle/>
        <a:p>
          <a:endParaRPr lang="en-US"/>
        </a:p>
      </dgm:t>
    </dgm:pt>
    <dgm:pt modelId="{A30D87D6-DCE9-4510-A71D-691F4CA1C7C7}">
      <dgm:prSet phldrT="[Text]" custT="1"/>
      <dgm:spPr/>
      <dgm:t>
        <a:bodyPr/>
        <a:lstStyle/>
        <a:p>
          <a:r>
            <a:rPr lang="en-US" sz="1800" dirty="0"/>
            <a:t>Floating policies</a:t>
          </a:r>
        </a:p>
      </dgm:t>
    </dgm:pt>
    <dgm:pt modelId="{3B7D1753-30E0-4001-858B-83A189A98AAC}" type="parTrans" cxnId="{844570DF-722B-44A9-8FA6-D656B32D2535}">
      <dgm:prSet/>
      <dgm:spPr/>
      <dgm:t>
        <a:bodyPr/>
        <a:lstStyle/>
        <a:p>
          <a:endParaRPr lang="en-US"/>
        </a:p>
      </dgm:t>
    </dgm:pt>
    <dgm:pt modelId="{9E31016E-8D11-48E9-A14F-E8276E9BE901}" type="sibTrans" cxnId="{844570DF-722B-44A9-8FA6-D656B32D2535}">
      <dgm:prSet/>
      <dgm:spPr/>
      <dgm:t>
        <a:bodyPr/>
        <a:lstStyle/>
        <a:p>
          <a:endParaRPr lang="en-US"/>
        </a:p>
      </dgm:t>
    </dgm:pt>
    <dgm:pt modelId="{7F2A3CCA-29C3-4F9F-AF17-9749FB684042}">
      <dgm:prSet phldrT="[Text]" custT="1"/>
      <dgm:spPr/>
      <dgm:t>
        <a:bodyPr/>
        <a:lstStyle/>
        <a:p>
          <a:r>
            <a:rPr lang="en-US" sz="1600" dirty="0"/>
            <a:t>These policies cover goods in more than one location covered under one sum insured.</a:t>
          </a:r>
        </a:p>
      </dgm:t>
    </dgm:pt>
    <dgm:pt modelId="{CBA27AAB-5CE6-4089-8848-CBA1CADBB5F5}" type="parTrans" cxnId="{60BEB9D2-E119-406D-BD11-63826244885F}">
      <dgm:prSet/>
      <dgm:spPr/>
      <dgm:t>
        <a:bodyPr/>
        <a:lstStyle/>
        <a:p>
          <a:endParaRPr lang="en-US"/>
        </a:p>
      </dgm:t>
    </dgm:pt>
    <dgm:pt modelId="{0CA04448-2A22-4BEC-A507-30949222E6E3}" type="sibTrans" cxnId="{60BEB9D2-E119-406D-BD11-63826244885F}">
      <dgm:prSet/>
      <dgm:spPr/>
      <dgm:t>
        <a:bodyPr/>
        <a:lstStyle/>
        <a:p>
          <a:endParaRPr lang="en-US"/>
        </a:p>
      </dgm:t>
    </dgm:pt>
    <dgm:pt modelId="{64179B5E-B643-4659-9BD4-779389FB09CD}">
      <dgm:prSet phldrT="[Text]" custT="1"/>
      <dgm:spPr/>
      <dgm:t>
        <a:bodyPr/>
        <a:lstStyle/>
        <a:p>
          <a:r>
            <a:rPr lang="en-US" sz="1800" dirty="0"/>
            <a:t>Valued policies</a:t>
          </a:r>
        </a:p>
      </dgm:t>
    </dgm:pt>
    <dgm:pt modelId="{BEF69390-DF77-4B0F-A3E4-37B4D82FA354}" type="parTrans" cxnId="{7A4ADFEB-6316-492A-8C94-1B14539B16F6}">
      <dgm:prSet/>
      <dgm:spPr/>
      <dgm:t>
        <a:bodyPr/>
        <a:lstStyle/>
        <a:p>
          <a:endParaRPr lang="en-US"/>
        </a:p>
      </dgm:t>
    </dgm:pt>
    <dgm:pt modelId="{860C3625-2498-453C-903C-6D8BE6D7D876}" type="sibTrans" cxnId="{7A4ADFEB-6316-492A-8C94-1B14539B16F6}">
      <dgm:prSet/>
      <dgm:spPr/>
      <dgm:t>
        <a:bodyPr/>
        <a:lstStyle/>
        <a:p>
          <a:endParaRPr lang="en-US"/>
        </a:p>
      </dgm:t>
    </dgm:pt>
    <dgm:pt modelId="{5DD38B8F-CA82-40BA-A22B-8D239A892CF9}">
      <dgm:prSet phldrT="[Text]" custT="1"/>
      <dgm:spPr/>
      <dgm:t>
        <a:bodyPr/>
        <a:lstStyle/>
        <a:p>
          <a:r>
            <a:rPr lang="en-US" sz="1600" dirty="0"/>
            <a:t>SI is deemed to be the actual value of the property insured throughout the currency of insurance—Agreed value policies</a:t>
          </a:r>
        </a:p>
      </dgm:t>
    </dgm:pt>
    <dgm:pt modelId="{DD7E7037-D625-47D2-AA90-86CCB6D6D473}" type="parTrans" cxnId="{5DA4C180-BB50-47FD-8A22-B70F3C6FCA3D}">
      <dgm:prSet/>
      <dgm:spPr/>
      <dgm:t>
        <a:bodyPr/>
        <a:lstStyle/>
        <a:p>
          <a:endParaRPr lang="en-US"/>
        </a:p>
      </dgm:t>
    </dgm:pt>
    <dgm:pt modelId="{BCCB3A32-BE9A-4CF5-8794-34CE08312D6D}" type="sibTrans" cxnId="{5DA4C180-BB50-47FD-8A22-B70F3C6FCA3D}">
      <dgm:prSet/>
      <dgm:spPr/>
      <dgm:t>
        <a:bodyPr/>
        <a:lstStyle/>
        <a:p>
          <a:endParaRPr lang="en-US"/>
        </a:p>
      </dgm:t>
    </dgm:pt>
    <dgm:pt modelId="{1083A127-C57D-4A63-9CDA-BB14CDB12E38}">
      <dgm:prSet phldrT="[Text]" custT="1"/>
      <dgm:spPr/>
      <dgm:t>
        <a:bodyPr/>
        <a:lstStyle/>
        <a:p>
          <a:r>
            <a:rPr lang="en-US" sz="1600" dirty="0"/>
            <a:t>Average clause not applicable</a:t>
          </a:r>
        </a:p>
      </dgm:t>
    </dgm:pt>
    <dgm:pt modelId="{EA92CAF0-4311-4804-82FB-865EF69081DC}" type="parTrans" cxnId="{495339D1-D1F2-45C0-823C-B2018190F9F4}">
      <dgm:prSet/>
      <dgm:spPr/>
      <dgm:t>
        <a:bodyPr/>
        <a:lstStyle/>
        <a:p>
          <a:endParaRPr lang="en-US"/>
        </a:p>
      </dgm:t>
    </dgm:pt>
    <dgm:pt modelId="{6F8FFA98-EF11-410E-8E1C-5EFB9B618816}" type="sibTrans" cxnId="{495339D1-D1F2-45C0-823C-B2018190F9F4}">
      <dgm:prSet/>
      <dgm:spPr/>
      <dgm:t>
        <a:bodyPr/>
        <a:lstStyle/>
        <a:p>
          <a:endParaRPr lang="en-US"/>
        </a:p>
      </dgm:t>
    </dgm:pt>
    <dgm:pt modelId="{A9F45F2F-09BD-4997-A953-0D5F35D21505}">
      <dgm:prSet phldrT="[Text]" custT="1"/>
      <dgm:spPr/>
      <dgm:t>
        <a:bodyPr/>
        <a:lstStyle/>
        <a:p>
          <a:r>
            <a:rPr lang="en-US" sz="1800" dirty="0"/>
            <a:t>Policies based on inventory and valuation</a:t>
          </a:r>
        </a:p>
      </dgm:t>
    </dgm:pt>
    <dgm:pt modelId="{2CD49603-17EE-410C-8C07-3E451947D56C}" type="parTrans" cxnId="{F2F0422B-09B0-4696-B307-C58C64ECAFBA}">
      <dgm:prSet/>
      <dgm:spPr/>
      <dgm:t>
        <a:bodyPr/>
        <a:lstStyle/>
        <a:p>
          <a:endParaRPr lang="en-US"/>
        </a:p>
      </dgm:t>
    </dgm:pt>
    <dgm:pt modelId="{CFCA3AF9-3109-4EF4-A89B-DDC5B3F7E3E4}" type="sibTrans" cxnId="{F2F0422B-09B0-4696-B307-C58C64ECAFBA}">
      <dgm:prSet/>
      <dgm:spPr/>
      <dgm:t>
        <a:bodyPr/>
        <a:lstStyle/>
        <a:p>
          <a:endParaRPr lang="en-US"/>
        </a:p>
      </dgm:t>
    </dgm:pt>
    <dgm:pt modelId="{50588F53-6233-4E1C-A2F6-E8E7F56FB7D4}">
      <dgm:prSet phldrT="[Text]" custT="1"/>
      <dgm:spPr/>
      <dgm:t>
        <a:bodyPr/>
        <a:lstStyle/>
        <a:p>
          <a:r>
            <a:rPr lang="en-US" sz="1600" dirty="0"/>
            <a:t>The clause provides that:</a:t>
          </a:r>
        </a:p>
      </dgm:t>
    </dgm:pt>
    <dgm:pt modelId="{D9F396B6-D29F-40ED-BAB3-4959A1C94522}" type="parTrans" cxnId="{BC749A44-62C5-48C5-9B58-36DD79C25C52}">
      <dgm:prSet/>
      <dgm:spPr/>
      <dgm:t>
        <a:bodyPr/>
        <a:lstStyle/>
        <a:p>
          <a:endParaRPr lang="en-US"/>
        </a:p>
      </dgm:t>
    </dgm:pt>
    <dgm:pt modelId="{E9A4A918-09F5-46AC-B86D-F8B6C189324F}" type="sibTrans" cxnId="{BC749A44-62C5-48C5-9B58-36DD79C25C52}">
      <dgm:prSet/>
      <dgm:spPr/>
      <dgm:t>
        <a:bodyPr/>
        <a:lstStyle/>
        <a:p>
          <a:endParaRPr lang="en-US"/>
        </a:p>
      </dgm:t>
    </dgm:pt>
    <dgm:pt modelId="{E7F461FB-E585-466A-8E20-DB39463C1FC9}">
      <dgm:prSet phldrT="[Text]" custT="1"/>
      <dgm:spPr/>
      <dgm:t>
        <a:bodyPr/>
        <a:lstStyle/>
        <a:p>
          <a:r>
            <a:rPr lang="en-US" sz="1600" b="1" dirty="0"/>
            <a:t>Allowance for appreciation or depreciation of the value should be allowed within the limit of the sum insured (unlike in Valued policies)</a:t>
          </a:r>
        </a:p>
      </dgm:t>
    </dgm:pt>
    <dgm:pt modelId="{3A831CDB-8681-4DEF-9E5D-0EE5F524E7ED}" type="parTrans" cxnId="{320C210B-0ADB-4490-84A0-5A38AA5E08A8}">
      <dgm:prSet/>
      <dgm:spPr/>
      <dgm:t>
        <a:bodyPr/>
        <a:lstStyle/>
        <a:p>
          <a:endParaRPr lang="en-US"/>
        </a:p>
      </dgm:t>
    </dgm:pt>
    <dgm:pt modelId="{9A827FCD-85C5-4181-A206-6C8E239FA04D}" type="sibTrans" cxnId="{320C210B-0ADB-4490-84A0-5A38AA5E08A8}">
      <dgm:prSet/>
      <dgm:spPr/>
      <dgm:t>
        <a:bodyPr/>
        <a:lstStyle/>
        <a:p>
          <a:endParaRPr lang="en-US"/>
        </a:p>
      </dgm:t>
    </dgm:pt>
    <dgm:pt modelId="{82E1FAB6-3112-4A14-8BF4-8FD0EAB8D982}">
      <dgm:prSet phldrT="[Text]" custT="1"/>
      <dgm:spPr/>
      <dgm:t>
        <a:bodyPr/>
        <a:lstStyle/>
        <a:p>
          <a:r>
            <a:rPr lang="en-US" sz="1600" dirty="0"/>
            <a:t>valuables, paintings, pictures, curios, antiques and other works of art.</a:t>
          </a:r>
        </a:p>
      </dgm:t>
    </dgm:pt>
    <dgm:pt modelId="{38F9C3DB-4229-4DB2-B82B-F6A053028528}" type="parTrans" cxnId="{169A5197-5777-4BE2-8E38-4CDDA94C8B7F}">
      <dgm:prSet/>
      <dgm:spPr/>
      <dgm:t>
        <a:bodyPr/>
        <a:lstStyle/>
        <a:p>
          <a:endParaRPr lang="en-US"/>
        </a:p>
      </dgm:t>
    </dgm:pt>
    <dgm:pt modelId="{FF607ECB-7844-46D5-80A9-805FA1AE9CAD}" type="sibTrans" cxnId="{169A5197-5777-4BE2-8E38-4CDDA94C8B7F}">
      <dgm:prSet/>
      <dgm:spPr/>
      <dgm:t>
        <a:bodyPr/>
        <a:lstStyle/>
        <a:p>
          <a:endParaRPr lang="en-US"/>
        </a:p>
      </dgm:t>
    </dgm:pt>
    <dgm:pt modelId="{79F6F45C-BC77-485E-85D0-6AFE6DBE4F6A}">
      <dgm:prSet custT="1"/>
      <dgm:spPr/>
      <dgm:t>
        <a:bodyPr/>
        <a:lstStyle/>
        <a:p>
          <a:r>
            <a:rPr lang="en-US" sz="1600" dirty="0"/>
            <a:t> An inventory and valuation of the contents should be carried out by a professional </a:t>
          </a:r>
          <a:r>
            <a:rPr lang="en-US" sz="1600" dirty="0" err="1"/>
            <a:t>valuer</a:t>
          </a:r>
          <a:r>
            <a:rPr lang="en-US" sz="1600" dirty="0"/>
            <a:t>.</a:t>
          </a:r>
        </a:p>
      </dgm:t>
    </dgm:pt>
    <dgm:pt modelId="{E8B57FEB-5C66-4B20-AF73-9DE990A52EFD}" type="parTrans" cxnId="{AB56AF25-4E6A-498E-A54D-C633BF6ACB76}">
      <dgm:prSet/>
      <dgm:spPr/>
      <dgm:t>
        <a:bodyPr/>
        <a:lstStyle/>
        <a:p>
          <a:endParaRPr lang="en-US"/>
        </a:p>
      </dgm:t>
    </dgm:pt>
    <dgm:pt modelId="{18556253-7FD6-45E6-84C8-950E141DF5F9}" type="sibTrans" cxnId="{AB56AF25-4E6A-498E-A54D-C633BF6ACB76}">
      <dgm:prSet/>
      <dgm:spPr/>
      <dgm:t>
        <a:bodyPr/>
        <a:lstStyle/>
        <a:p>
          <a:endParaRPr lang="en-US"/>
        </a:p>
      </dgm:t>
    </dgm:pt>
    <dgm:pt modelId="{E7F5DEBF-220A-4A6F-A399-09BD797026EB}">
      <dgm:prSet custT="1"/>
      <dgm:spPr/>
      <dgm:t>
        <a:bodyPr/>
        <a:lstStyle/>
        <a:p>
          <a:r>
            <a:rPr lang="en-US" sz="1600" dirty="0"/>
            <a:t>The value set opposite to each item by the valuer is accepted as the value of the property on the date of valuation and the claims would be settled without insisting on any other evidence as to value or cost.</a:t>
          </a:r>
        </a:p>
      </dgm:t>
    </dgm:pt>
    <dgm:pt modelId="{3F7ED0BB-D178-4904-BE93-093EFC349268}" type="parTrans" cxnId="{2CFB720A-BFDF-42BF-936F-9C8181C15DEB}">
      <dgm:prSet/>
      <dgm:spPr/>
      <dgm:t>
        <a:bodyPr/>
        <a:lstStyle/>
        <a:p>
          <a:endParaRPr lang="en-US"/>
        </a:p>
      </dgm:t>
    </dgm:pt>
    <dgm:pt modelId="{21E1BF88-3C9B-4461-9231-22C406245B08}" type="sibTrans" cxnId="{2CFB720A-BFDF-42BF-936F-9C8181C15DEB}">
      <dgm:prSet/>
      <dgm:spPr/>
      <dgm:t>
        <a:bodyPr/>
        <a:lstStyle/>
        <a:p>
          <a:endParaRPr lang="en-US"/>
        </a:p>
      </dgm:t>
    </dgm:pt>
    <dgm:pt modelId="{498AC9E4-3ADC-4AA4-B690-5371B4C51E2E}" type="pres">
      <dgm:prSet presAssocID="{5EC87CC8-08E7-4F56-B010-593A92F38E6E}" presName="Name0" presStyleCnt="0">
        <dgm:presLayoutVars>
          <dgm:dir/>
          <dgm:animLvl val="lvl"/>
          <dgm:resizeHandles val="exact"/>
        </dgm:presLayoutVars>
      </dgm:prSet>
      <dgm:spPr/>
    </dgm:pt>
    <dgm:pt modelId="{DD9C97A6-F9A4-43EC-BD66-964A70A641FB}" type="pres">
      <dgm:prSet presAssocID="{A30D87D6-DCE9-4510-A71D-691F4CA1C7C7}" presName="linNode" presStyleCnt="0"/>
      <dgm:spPr/>
    </dgm:pt>
    <dgm:pt modelId="{73FBFE8A-4BE8-4DC0-AA70-637E5658EDA8}" type="pres">
      <dgm:prSet presAssocID="{A30D87D6-DCE9-4510-A71D-691F4CA1C7C7}" presName="parentText" presStyleLbl="node1" presStyleIdx="0" presStyleCnt="3" custScaleX="50885" custScaleY="96257">
        <dgm:presLayoutVars>
          <dgm:chMax val="1"/>
          <dgm:bulletEnabled val="1"/>
        </dgm:presLayoutVars>
      </dgm:prSet>
      <dgm:spPr/>
    </dgm:pt>
    <dgm:pt modelId="{A3F6A274-8254-4760-BD02-563E4EDCB769}" type="pres">
      <dgm:prSet presAssocID="{A30D87D6-DCE9-4510-A71D-691F4CA1C7C7}" presName="descendantText" presStyleLbl="alignAccFollowNode1" presStyleIdx="0" presStyleCnt="3">
        <dgm:presLayoutVars>
          <dgm:bulletEnabled val="1"/>
        </dgm:presLayoutVars>
      </dgm:prSet>
      <dgm:spPr/>
    </dgm:pt>
    <dgm:pt modelId="{5049082C-18C2-409D-B76F-E04CBCAF6112}" type="pres">
      <dgm:prSet presAssocID="{9E31016E-8D11-48E9-A14F-E8276E9BE901}" presName="sp" presStyleCnt="0"/>
      <dgm:spPr/>
    </dgm:pt>
    <dgm:pt modelId="{0F3B1892-585C-4040-BA91-2DF4A40A85D0}" type="pres">
      <dgm:prSet presAssocID="{64179B5E-B643-4659-9BD4-779389FB09CD}" presName="linNode" presStyleCnt="0"/>
      <dgm:spPr/>
    </dgm:pt>
    <dgm:pt modelId="{7134A04E-C43A-4263-865D-DF4FD8C4D609}" type="pres">
      <dgm:prSet presAssocID="{64179B5E-B643-4659-9BD4-779389FB09CD}" presName="parentText" presStyleLbl="node1" presStyleIdx="1" presStyleCnt="3" custScaleX="54123" custScaleY="79690">
        <dgm:presLayoutVars>
          <dgm:chMax val="1"/>
          <dgm:bulletEnabled val="1"/>
        </dgm:presLayoutVars>
      </dgm:prSet>
      <dgm:spPr/>
    </dgm:pt>
    <dgm:pt modelId="{CC7EE64A-752E-4B10-AC2F-6AB64554D1D0}" type="pres">
      <dgm:prSet presAssocID="{64179B5E-B643-4659-9BD4-779389FB09CD}" presName="descendantText" presStyleLbl="alignAccFollowNode1" presStyleIdx="1" presStyleCnt="3">
        <dgm:presLayoutVars>
          <dgm:bulletEnabled val="1"/>
        </dgm:presLayoutVars>
      </dgm:prSet>
      <dgm:spPr/>
    </dgm:pt>
    <dgm:pt modelId="{5C3B74F7-2502-4C3C-A8AB-8A38A4A92483}" type="pres">
      <dgm:prSet presAssocID="{860C3625-2498-453C-903C-6D8BE6D7D876}" presName="sp" presStyleCnt="0"/>
      <dgm:spPr/>
    </dgm:pt>
    <dgm:pt modelId="{9466280E-DEF5-45AE-BD0B-2263374F66AD}" type="pres">
      <dgm:prSet presAssocID="{A9F45F2F-09BD-4997-A953-0D5F35D21505}" presName="linNode" presStyleCnt="0"/>
      <dgm:spPr/>
    </dgm:pt>
    <dgm:pt modelId="{FF96CEC9-EACE-44FE-B7DF-BEE84ABFA509}" type="pres">
      <dgm:prSet presAssocID="{A9F45F2F-09BD-4997-A953-0D5F35D21505}" presName="parentText" presStyleLbl="node1" presStyleIdx="2" presStyleCnt="3" custScaleX="52202" custScaleY="79478">
        <dgm:presLayoutVars>
          <dgm:chMax val="1"/>
          <dgm:bulletEnabled val="1"/>
        </dgm:presLayoutVars>
      </dgm:prSet>
      <dgm:spPr/>
    </dgm:pt>
    <dgm:pt modelId="{858DEBF0-5953-403F-89F5-2B8F0CE3EE80}" type="pres">
      <dgm:prSet presAssocID="{A9F45F2F-09BD-4997-A953-0D5F35D21505}" presName="descendantText" presStyleLbl="alignAccFollowNode1" presStyleIdx="2" presStyleCnt="3" custScaleY="115919">
        <dgm:presLayoutVars>
          <dgm:bulletEnabled val="1"/>
        </dgm:presLayoutVars>
      </dgm:prSet>
      <dgm:spPr/>
    </dgm:pt>
  </dgm:ptLst>
  <dgm:cxnLst>
    <dgm:cxn modelId="{2CFB720A-BFDF-42BF-936F-9C8181C15DEB}" srcId="{50588F53-6233-4E1C-A2F6-E8E7F56FB7D4}" destId="{E7F5DEBF-220A-4A6F-A399-09BD797026EB}" srcOrd="1" destOrd="0" parTransId="{3F7ED0BB-D178-4904-BE93-093EFC349268}" sibTransId="{21E1BF88-3C9B-4461-9231-22C406245B08}"/>
    <dgm:cxn modelId="{320C210B-0ADB-4490-84A0-5A38AA5E08A8}" srcId="{A9F45F2F-09BD-4997-A953-0D5F35D21505}" destId="{E7F461FB-E585-466A-8E20-DB39463C1FC9}" srcOrd="1" destOrd="0" parTransId="{3A831CDB-8681-4DEF-9E5D-0EE5F524E7ED}" sibTransId="{9A827FCD-85C5-4181-A206-6C8E239FA04D}"/>
    <dgm:cxn modelId="{AB56AF25-4E6A-498E-A54D-C633BF6ACB76}" srcId="{50588F53-6233-4E1C-A2F6-E8E7F56FB7D4}" destId="{79F6F45C-BC77-485E-85D0-6AFE6DBE4F6A}" srcOrd="0" destOrd="0" parTransId="{E8B57FEB-5C66-4B20-AF73-9DE990A52EFD}" sibTransId="{18556253-7FD6-45E6-84C8-950E141DF5F9}"/>
    <dgm:cxn modelId="{75EF5327-1D80-423D-961B-9035EEFCFA74}" type="presOf" srcId="{7F2A3CCA-29C3-4F9F-AF17-9749FB684042}" destId="{A3F6A274-8254-4760-BD02-563E4EDCB769}" srcOrd="0" destOrd="0" presId="urn:microsoft.com/office/officeart/2005/8/layout/vList5"/>
    <dgm:cxn modelId="{F2F0422B-09B0-4696-B307-C58C64ECAFBA}" srcId="{5EC87CC8-08E7-4F56-B010-593A92F38E6E}" destId="{A9F45F2F-09BD-4997-A953-0D5F35D21505}" srcOrd="2" destOrd="0" parTransId="{2CD49603-17EE-410C-8C07-3E451947D56C}" sibTransId="{CFCA3AF9-3109-4EF4-A89B-DDC5B3F7E3E4}"/>
    <dgm:cxn modelId="{71868C31-6024-4A70-81C4-459E6D1AB60B}" type="presOf" srcId="{50588F53-6233-4E1C-A2F6-E8E7F56FB7D4}" destId="{858DEBF0-5953-403F-89F5-2B8F0CE3EE80}" srcOrd="0" destOrd="0" presId="urn:microsoft.com/office/officeart/2005/8/layout/vList5"/>
    <dgm:cxn modelId="{0475C461-A0E7-4324-8788-E1DC8B0564BF}" type="presOf" srcId="{64179B5E-B643-4659-9BD4-779389FB09CD}" destId="{7134A04E-C43A-4263-865D-DF4FD8C4D609}" srcOrd="0" destOrd="0" presId="urn:microsoft.com/office/officeart/2005/8/layout/vList5"/>
    <dgm:cxn modelId="{BC749A44-62C5-48C5-9B58-36DD79C25C52}" srcId="{A9F45F2F-09BD-4997-A953-0D5F35D21505}" destId="{50588F53-6233-4E1C-A2F6-E8E7F56FB7D4}" srcOrd="0" destOrd="0" parTransId="{D9F396B6-D29F-40ED-BAB3-4959A1C94522}" sibTransId="{E9A4A918-09F5-46AC-B86D-F8B6C189324F}"/>
    <dgm:cxn modelId="{87D2AC48-50A8-4E5E-95BC-A37D080276DC}" type="presOf" srcId="{5DD38B8F-CA82-40BA-A22B-8D239A892CF9}" destId="{CC7EE64A-752E-4B10-AC2F-6AB64554D1D0}" srcOrd="0" destOrd="0" presId="urn:microsoft.com/office/officeart/2005/8/layout/vList5"/>
    <dgm:cxn modelId="{5EF27154-F4E0-41DE-A6E8-941D6132C712}" type="presOf" srcId="{5EC87CC8-08E7-4F56-B010-593A92F38E6E}" destId="{498AC9E4-3ADC-4AA4-B690-5371B4C51E2E}" srcOrd="0" destOrd="0" presId="urn:microsoft.com/office/officeart/2005/8/layout/vList5"/>
    <dgm:cxn modelId="{0556C156-DF5B-4FB3-AB18-D4B649E59DEC}" type="presOf" srcId="{A30D87D6-DCE9-4510-A71D-691F4CA1C7C7}" destId="{73FBFE8A-4BE8-4DC0-AA70-637E5658EDA8}" srcOrd="0" destOrd="0" presId="urn:microsoft.com/office/officeart/2005/8/layout/vList5"/>
    <dgm:cxn modelId="{5DA4C180-BB50-47FD-8A22-B70F3C6FCA3D}" srcId="{64179B5E-B643-4659-9BD4-779389FB09CD}" destId="{5DD38B8F-CA82-40BA-A22B-8D239A892CF9}" srcOrd="0" destOrd="0" parTransId="{DD7E7037-D625-47D2-AA90-86CCB6D6D473}" sibTransId="{BCCB3A32-BE9A-4CF5-8794-34CE08312D6D}"/>
    <dgm:cxn modelId="{F8522591-E57C-49E5-9B60-1A6C585A868F}" type="presOf" srcId="{82E1FAB6-3112-4A14-8BF4-8FD0EAB8D982}" destId="{CC7EE64A-752E-4B10-AC2F-6AB64554D1D0}" srcOrd="0" destOrd="2" presId="urn:microsoft.com/office/officeart/2005/8/layout/vList5"/>
    <dgm:cxn modelId="{169A5197-5777-4BE2-8E38-4CDDA94C8B7F}" srcId="{64179B5E-B643-4659-9BD4-779389FB09CD}" destId="{82E1FAB6-3112-4A14-8BF4-8FD0EAB8D982}" srcOrd="2" destOrd="0" parTransId="{38F9C3DB-4229-4DB2-B82B-F6A053028528}" sibTransId="{FF607ECB-7844-46D5-80A9-805FA1AE9CAD}"/>
    <dgm:cxn modelId="{70C70BBD-30E3-40F4-BE1A-AFBAFEBB5A79}" type="presOf" srcId="{79F6F45C-BC77-485E-85D0-6AFE6DBE4F6A}" destId="{858DEBF0-5953-403F-89F5-2B8F0CE3EE80}" srcOrd="0" destOrd="1" presId="urn:microsoft.com/office/officeart/2005/8/layout/vList5"/>
    <dgm:cxn modelId="{21D9FDC0-4E56-432D-9F93-CB4B225C650E}" type="presOf" srcId="{E7F461FB-E585-466A-8E20-DB39463C1FC9}" destId="{858DEBF0-5953-403F-89F5-2B8F0CE3EE80}" srcOrd="0" destOrd="3" presId="urn:microsoft.com/office/officeart/2005/8/layout/vList5"/>
    <dgm:cxn modelId="{495339D1-D1F2-45C0-823C-B2018190F9F4}" srcId="{64179B5E-B643-4659-9BD4-779389FB09CD}" destId="{1083A127-C57D-4A63-9CDA-BB14CDB12E38}" srcOrd="1" destOrd="0" parTransId="{EA92CAF0-4311-4804-82FB-865EF69081DC}" sibTransId="{6F8FFA98-EF11-410E-8E1C-5EFB9B618816}"/>
    <dgm:cxn modelId="{6F55F3D1-1E84-4947-A416-D5A1DD6973D3}" type="presOf" srcId="{1083A127-C57D-4A63-9CDA-BB14CDB12E38}" destId="{CC7EE64A-752E-4B10-AC2F-6AB64554D1D0}" srcOrd="0" destOrd="1" presId="urn:microsoft.com/office/officeart/2005/8/layout/vList5"/>
    <dgm:cxn modelId="{60BEB9D2-E119-406D-BD11-63826244885F}" srcId="{A30D87D6-DCE9-4510-A71D-691F4CA1C7C7}" destId="{7F2A3CCA-29C3-4F9F-AF17-9749FB684042}" srcOrd="0" destOrd="0" parTransId="{CBA27AAB-5CE6-4089-8848-CBA1CADBB5F5}" sibTransId="{0CA04448-2A22-4BEC-A507-30949222E6E3}"/>
    <dgm:cxn modelId="{3102C1D4-6B66-497A-BF6B-78306C80625A}" type="presOf" srcId="{E7F5DEBF-220A-4A6F-A399-09BD797026EB}" destId="{858DEBF0-5953-403F-89F5-2B8F0CE3EE80}" srcOrd="0" destOrd="2" presId="urn:microsoft.com/office/officeart/2005/8/layout/vList5"/>
    <dgm:cxn modelId="{844570DF-722B-44A9-8FA6-D656B32D2535}" srcId="{5EC87CC8-08E7-4F56-B010-593A92F38E6E}" destId="{A30D87D6-DCE9-4510-A71D-691F4CA1C7C7}" srcOrd="0" destOrd="0" parTransId="{3B7D1753-30E0-4001-858B-83A189A98AAC}" sibTransId="{9E31016E-8D11-48E9-A14F-E8276E9BE901}"/>
    <dgm:cxn modelId="{7A4ADFEB-6316-492A-8C94-1B14539B16F6}" srcId="{5EC87CC8-08E7-4F56-B010-593A92F38E6E}" destId="{64179B5E-B643-4659-9BD4-779389FB09CD}" srcOrd="1" destOrd="0" parTransId="{BEF69390-DF77-4B0F-A3E4-37B4D82FA354}" sibTransId="{860C3625-2498-453C-903C-6D8BE6D7D876}"/>
    <dgm:cxn modelId="{8677B6F3-59B2-4BFD-9314-F07371FDC781}" type="presOf" srcId="{A9F45F2F-09BD-4997-A953-0D5F35D21505}" destId="{FF96CEC9-EACE-44FE-B7DF-BEE84ABFA509}" srcOrd="0" destOrd="0" presId="urn:microsoft.com/office/officeart/2005/8/layout/vList5"/>
    <dgm:cxn modelId="{2E1CFDB7-E818-4BB5-A256-1A016154EEF0}" type="presParOf" srcId="{498AC9E4-3ADC-4AA4-B690-5371B4C51E2E}" destId="{DD9C97A6-F9A4-43EC-BD66-964A70A641FB}" srcOrd="0" destOrd="0" presId="urn:microsoft.com/office/officeart/2005/8/layout/vList5"/>
    <dgm:cxn modelId="{BC154328-F686-4B32-BE94-1B94E779CBC5}" type="presParOf" srcId="{DD9C97A6-F9A4-43EC-BD66-964A70A641FB}" destId="{73FBFE8A-4BE8-4DC0-AA70-637E5658EDA8}" srcOrd="0" destOrd="0" presId="urn:microsoft.com/office/officeart/2005/8/layout/vList5"/>
    <dgm:cxn modelId="{A8E2E28B-F9A5-4E43-94C9-8F4D89888FBF}" type="presParOf" srcId="{DD9C97A6-F9A4-43EC-BD66-964A70A641FB}" destId="{A3F6A274-8254-4760-BD02-563E4EDCB769}" srcOrd="1" destOrd="0" presId="urn:microsoft.com/office/officeart/2005/8/layout/vList5"/>
    <dgm:cxn modelId="{899657A9-3D9B-43D3-860C-EF650CB0EF4A}" type="presParOf" srcId="{498AC9E4-3ADC-4AA4-B690-5371B4C51E2E}" destId="{5049082C-18C2-409D-B76F-E04CBCAF6112}" srcOrd="1" destOrd="0" presId="urn:microsoft.com/office/officeart/2005/8/layout/vList5"/>
    <dgm:cxn modelId="{A64BE201-DC3E-4533-ABFB-7DA0F687297E}" type="presParOf" srcId="{498AC9E4-3ADC-4AA4-B690-5371B4C51E2E}" destId="{0F3B1892-585C-4040-BA91-2DF4A40A85D0}" srcOrd="2" destOrd="0" presId="urn:microsoft.com/office/officeart/2005/8/layout/vList5"/>
    <dgm:cxn modelId="{43E03266-1D43-4160-826F-D58609103F4C}" type="presParOf" srcId="{0F3B1892-585C-4040-BA91-2DF4A40A85D0}" destId="{7134A04E-C43A-4263-865D-DF4FD8C4D609}" srcOrd="0" destOrd="0" presId="urn:microsoft.com/office/officeart/2005/8/layout/vList5"/>
    <dgm:cxn modelId="{A120FB63-5318-475A-B2AD-99426C3F4450}" type="presParOf" srcId="{0F3B1892-585C-4040-BA91-2DF4A40A85D0}" destId="{CC7EE64A-752E-4B10-AC2F-6AB64554D1D0}" srcOrd="1" destOrd="0" presId="urn:microsoft.com/office/officeart/2005/8/layout/vList5"/>
    <dgm:cxn modelId="{7B4D8194-B421-4483-9796-6A5DE1C8C0E3}" type="presParOf" srcId="{498AC9E4-3ADC-4AA4-B690-5371B4C51E2E}" destId="{5C3B74F7-2502-4C3C-A8AB-8A38A4A92483}" srcOrd="3" destOrd="0" presId="urn:microsoft.com/office/officeart/2005/8/layout/vList5"/>
    <dgm:cxn modelId="{4C6CE0C2-9835-4339-99BD-C6423CE2CF42}" type="presParOf" srcId="{498AC9E4-3ADC-4AA4-B690-5371B4C51E2E}" destId="{9466280E-DEF5-45AE-BD0B-2263374F66AD}" srcOrd="4" destOrd="0" presId="urn:microsoft.com/office/officeart/2005/8/layout/vList5"/>
    <dgm:cxn modelId="{4DCA28DB-939E-4807-B919-7A88A81CAB8D}" type="presParOf" srcId="{9466280E-DEF5-45AE-BD0B-2263374F66AD}" destId="{FF96CEC9-EACE-44FE-B7DF-BEE84ABFA509}" srcOrd="0" destOrd="0" presId="urn:microsoft.com/office/officeart/2005/8/layout/vList5"/>
    <dgm:cxn modelId="{40D33BE3-7417-497B-AFBD-02C30457033B}" type="presParOf" srcId="{9466280E-DEF5-45AE-BD0B-2263374F66AD}" destId="{858DEBF0-5953-403F-89F5-2B8F0CE3EE80}"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E8408A35-ED5B-4EF5-B43E-A14F2AB1882E}" type="doc">
      <dgm:prSet loTypeId="urn:microsoft.com/office/officeart/2005/8/layout/chevron2" loCatId="list" qsTypeId="urn:microsoft.com/office/officeart/2005/8/quickstyle/3d2" qsCatId="3D" csTypeId="urn:microsoft.com/office/officeart/2005/8/colors/colorful4" csCatId="colorful" phldr="1"/>
      <dgm:spPr/>
      <dgm:t>
        <a:bodyPr/>
        <a:lstStyle/>
        <a:p>
          <a:endParaRPr lang="en-US"/>
        </a:p>
      </dgm:t>
    </dgm:pt>
    <dgm:pt modelId="{03B97BE7-651C-41E9-AC25-CBFC5D5A50C9}">
      <dgm:prSet phldrT="[Text]" custT="1"/>
      <dgm:spPr/>
      <dgm:t>
        <a:bodyPr/>
        <a:lstStyle/>
        <a:p>
          <a:r>
            <a:rPr lang="en-US" sz="2400" b="1" dirty="0"/>
            <a:t>Cover</a:t>
          </a:r>
        </a:p>
      </dgm:t>
    </dgm:pt>
    <dgm:pt modelId="{8A9C2346-5836-479E-A18C-0F1334599CDF}" type="parTrans" cxnId="{D9C83BC7-AA25-49D1-A38B-4DB60E7DF45B}">
      <dgm:prSet/>
      <dgm:spPr/>
      <dgm:t>
        <a:bodyPr/>
        <a:lstStyle/>
        <a:p>
          <a:endParaRPr lang="en-US"/>
        </a:p>
      </dgm:t>
    </dgm:pt>
    <dgm:pt modelId="{249F5B44-7483-459D-A5D4-2531635B0B05}" type="sibTrans" cxnId="{D9C83BC7-AA25-49D1-A38B-4DB60E7DF45B}">
      <dgm:prSet/>
      <dgm:spPr/>
      <dgm:t>
        <a:bodyPr/>
        <a:lstStyle/>
        <a:p>
          <a:endParaRPr lang="en-US"/>
        </a:p>
      </dgm:t>
    </dgm:pt>
    <dgm:pt modelId="{F52A699A-2A6D-414F-B3EB-A00985BD5A8D}">
      <dgm:prSet phldrT="[Text]"/>
      <dgm:spPr/>
      <dgm:t>
        <a:bodyPr/>
        <a:lstStyle/>
        <a:p>
          <a:r>
            <a:rPr lang="en-US" dirty="0"/>
            <a:t>FRAUD or DISHONESTY committed by the </a:t>
          </a:r>
          <a:r>
            <a:rPr lang="en-US" b="1" dirty="0"/>
            <a:t>insured’s employee ( 3</a:t>
          </a:r>
          <a:r>
            <a:rPr lang="en-US" b="1" baseline="30000" dirty="0"/>
            <a:t>rd</a:t>
          </a:r>
          <a:r>
            <a:rPr lang="en-US" b="1" dirty="0"/>
            <a:t> party crimes are excluded)</a:t>
          </a:r>
        </a:p>
      </dgm:t>
    </dgm:pt>
    <dgm:pt modelId="{C7584068-C90C-49AE-88EC-1B8AC94E4A0C}" type="parTrans" cxnId="{0D5C0A53-17B5-48F5-9F35-86EDDFAF61FB}">
      <dgm:prSet/>
      <dgm:spPr/>
      <dgm:t>
        <a:bodyPr/>
        <a:lstStyle/>
        <a:p>
          <a:endParaRPr lang="en-US"/>
        </a:p>
      </dgm:t>
    </dgm:pt>
    <dgm:pt modelId="{BFB5E595-3889-468D-80B7-906C5BE1EBF4}" type="sibTrans" cxnId="{0D5C0A53-17B5-48F5-9F35-86EDDFAF61FB}">
      <dgm:prSet/>
      <dgm:spPr/>
      <dgm:t>
        <a:bodyPr/>
        <a:lstStyle/>
        <a:p>
          <a:endParaRPr lang="en-US"/>
        </a:p>
      </dgm:t>
    </dgm:pt>
    <dgm:pt modelId="{6167A0EC-BAA2-4A1E-8225-6025CF4FD9EA}">
      <dgm:prSet phldrT="[Text]"/>
      <dgm:spPr/>
      <dgm:t>
        <a:bodyPr/>
        <a:lstStyle/>
        <a:p>
          <a:r>
            <a:rPr lang="en-US" dirty="0"/>
            <a:t>loss shall have occurred in connection with employees occupation and duties during the uninterrupted continuance of employment</a:t>
          </a:r>
        </a:p>
      </dgm:t>
    </dgm:pt>
    <dgm:pt modelId="{1F4A91F4-9535-4E2B-BFB0-B6C8022AA2AD}" type="parTrans" cxnId="{924811E3-0CA3-4AE9-8FF0-54F58B3AE04C}">
      <dgm:prSet/>
      <dgm:spPr/>
      <dgm:t>
        <a:bodyPr/>
        <a:lstStyle/>
        <a:p>
          <a:endParaRPr lang="en-US"/>
        </a:p>
      </dgm:t>
    </dgm:pt>
    <dgm:pt modelId="{ADFE3ED2-E769-4999-AA54-B11722B22EAE}" type="sibTrans" cxnId="{924811E3-0CA3-4AE9-8FF0-54F58B3AE04C}">
      <dgm:prSet/>
      <dgm:spPr/>
      <dgm:t>
        <a:bodyPr/>
        <a:lstStyle/>
        <a:p>
          <a:endParaRPr lang="en-US"/>
        </a:p>
      </dgm:t>
    </dgm:pt>
    <dgm:pt modelId="{9878CC98-5057-4583-9EB8-2F28B96B9F96}">
      <dgm:prSet phldrT="[Text]" custT="1"/>
      <dgm:spPr/>
      <dgm:t>
        <a:bodyPr/>
        <a:lstStyle/>
        <a:p>
          <a:r>
            <a:rPr lang="en-US" sz="2400" b="1" dirty="0"/>
            <a:t>Other Terms</a:t>
          </a:r>
        </a:p>
      </dgm:t>
    </dgm:pt>
    <dgm:pt modelId="{028E203E-3516-4442-98FF-971547B5EEEA}" type="parTrans" cxnId="{AB31B806-F910-4E05-9356-1F926EEB2890}">
      <dgm:prSet/>
      <dgm:spPr/>
      <dgm:t>
        <a:bodyPr/>
        <a:lstStyle/>
        <a:p>
          <a:endParaRPr lang="en-US"/>
        </a:p>
      </dgm:t>
    </dgm:pt>
    <dgm:pt modelId="{DF5D0A2E-E011-42D0-A984-65E7D6202D44}" type="sibTrans" cxnId="{AB31B806-F910-4E05-9356-1F926EEB2890}">
      <dgm:prSet/>
      <dgm:spPr/>
      <dgm:t>
        <a:bodyPr/>
        <a:lstStyle/>
        <a:p>
          <a:endParaRPr lang="en-US"/>
        </a:p>
      </dgm:t>
    </dgm:pt>
    <dgm:pt modelId="{BB74DC25-6954-4F4E-B7E5-1CAA6544898E}">
      <dgm:prSet phldrT="[Text]"/>
      <dgm:spPr/>
      <dgm:t>
        <a:bodyPr/>
        <a:lstStyle/>
        <a:p>
          <a:r>
            <a:rPr lang="en-US" b="1" u="sng" dirty="0"/>
            <a:t>Period of discovery (time limit for discovery of losses)</a:t>
          </a:r>
        </a:p>
      </dgm:t>
    </dgm:pt>
    <dgm:pt modelId="{7BE642BC-E6B7-48A5-971A-5D488539BD6F}" type="parTrans" cxnId="{47E0F081-614A-425D-9702-FE02C0A95AC5}">
      <dgm:prSet/>
      <dgm:spPr/>
      <dgm:t>
        <a:bodyPr/>
        <a:lstStyle/>
        <a:p>
          <a:endParaRPr lang="en-US"/>
        </a:p>
      </dgm:t>
    </dgm:pt>
    <dgm:pt modelId="{AD1D2F6E-44E1-4C99-A78B-5C79EC330859}" type="sibTrans" cxnId="{47E0F081-614A-425D-9702-FE02C0A95AC5}">
      <dgm:prSet/>
      <dgm:spPr/>
      <dgm:t>
        <a:bodyPr/>
        <a:lstStyle/>
        <a:p>
          <a:endParaRPr lang="en-US"/>
        </a:p>
      </dgm:t>
    </dgm:pt>
    <dgm:pt modelId="{E84D98C7-534A-425D-8CF3-D357C5202AAC}">
      <dgm:prSet phldrT="[Text]"/>
      <dgm:spPr/>
      <dgm:t>
        <a:bodyPr/>
        <a:lstStyle/>
        <a:p>
          <a:r>
            <a:rPr lang="en-US" b="1" u="sng" dirty="0"/>
            <a:t>Deletion of cover</a:t>
          </a:r>
          <a:r>
            <a:rPr lang="en-US" dirty="0"/>
            <a:t> for employee against which FG claim is made:</a:t>
          </a:r>
        </a:p>
      </dgm:t>
    </dgm:pt>
    <dgm:pt modelId="{A44673A4-0BF9-4EC3-8E02-E460D8060504}" type="parTrans" cxnId="{79FE5565-86EE-4043-A7C8-265A093DE16F}">
      <dgm:prSet/>
      <dgm:spPr/>
      <dgm:t>
        <a:bodyPr/>
        <a:lstStyle/>
        <a:p>
          <a:endParaRPr lang="en-US"/>
        </a:p>
      </dgm:t>
    </dgm:pt>
    <dgm:pt modelId="{27A95BDF-9A7F-4293-BB8B-891E3003D45A}" type="sibTrans" cxnId="{79FE5565-86EE-4043-A7C8-265A093DE16F}">
      <dgm:prSet/>
      <dgm:spPr/>
      <dgm:t>
        <a:bodyPr/>
        <a:lstStyle/>
        <a:p>
          <a:endParaRPr lang="en-US"/>
        </a:p>
      </dgm:t>
    </dgm:pt>
    <dgm:pt modelId="{62F8BF7A-9153-4623-8870-5995964F90C5}">
      <dgm:prSet phldrT="[Text]"/>
      <dgm:spPr/>
      <dgm:t>
        <a:bodyPr/>
        <a:lstStyle/>
        <a:p>
          <a:r>
            <a:rPr lang="en-US" dirty="0"/>
            <a:t>direct pecuniary loss and not consequential</a:t>
          </a:r>
        </a:p>
      </dgm:t>
    </dgm:pt>
    <dgm:pt modelId="{74B90867-17F3-45E4-87E6-C01907EEBBBF}" type="parTrans" cxnId="{851D3E1C-E32F-4650-9CD7-0B196EBE76EC}">
      <dgm:prSet/>
      <dgm:spPr/>
      <dgm:t>
        <a:bodyPr/>
        <a:lstStyle/>
        <a:p>
          <a:endParaRPr lang="en-US"/>
        </a:p>
      </dgm:t>
    </dgm:pt>
    <dgm:pt modelId="{B77D8BFC-E325-4CBC-8CB6-8BA233992EDA}" type="sibTrans" cxnId="{851D3E1C-E32F-4650-9CD7-0B196EBE76EC}">
      <dgm:prSet/>
      <dgm:spPr/>
      <dgm:t>
        <a:bodyPr/>
        <a:lstStyle/>
        <a:p>
          <a:endParaRPr lang="en-US"/>
        </a:p>
      </dgm:t>
    </dgm:pt>
    <dgm:pt modelId="{37E516C1-153B-4B2A-8D03-78D996D62366}">
      <dgm:prSet phldrT="[Text]"/>
      <dgm:spPr/>
      <dgm:t>
        <a:bodyPr/>
        <a:lstStyle/>
        <a:p>
          <a:r>
            <a:rPr lang="en-US" dirty="0"/>
            <a:t>loss should be in respect of moneys, securities or goods of the insured &amp; must be supported by evidence of any of the specified acts of dishonesty</a:t>
          </a:r>
        </a:p>
      </dgm:t>
    </dgm:pt>
    <dgm:pt modelId="{179AB53D-831C-46E1-B862-080C774B959F}" type="parTrans" cxnId="{9E579971-B509-4150-8BEF-40BAF90036CF}">
      <dgm:prSet/>
      <dgm:spPr/>
      <dgm:t>
        <a:bodyPr/>
        <a:lstStyle/>
        <a:p>
          <a:endParaRPr lang="en-US"/>
        </a:p>
      </dgm:t>
    </dgm:pt>
    <dgm:pt modelId="{F12F645F-D385-4B57-A163-65B125DB175B}" type="sibTrans" cxnId="{9E579971-B509-4150-8BEF-40BAF90036CF}">
      <dgm:prSet/>
      <dgm:spPr/>
      <dgm:t>
        <a:bodyPr/>
        <a:lstStyle/>
        <a:p>
          <a:endParaRPr lang="en-US"/>
        </a:p>
      </dgm:t>
    </dgm:pt>
    <dgm:pt modelId="{109BDF6A-8FD3-4242-9765-874D44B79B33}">
      <dgm:prSet phldrT="[Text]"/>
      <dgm:spPr/>
      <dgm:t>
        <a:bodyPr/>
        <a:lstStyle/>
        <a:p>
          <a:r>
            <a:rPr lang="en-US" dirty="0"/>
            <a:t>Discovered not later than twelve months after the resignation, dismissal, retirement or death of the employee, or</a:t>
          </a:r>
        </a:p>
      </dgm:t>
    </dgm:pt>
    <dgm:pt modelId="{8E9875E6-B495-432F-A566-73C53FF76D6D}" type="parTrans" cxnId="{C918EC35-50BF-4FD4-ACB4-664D835301F0}">
      <dgm:prSet/>
      <dgm:spPr/>
      <dgm:t>
        <a:bodyPr/>
        <a:lstStyle/>
        <a:p>
          <a:endParaRPr lang="en-US"/>
        </a:p>
      </dgm:t>
    </dgm:pt>
    <dgm:pt modelId="{573F7A9B-2738-4B14-A2B9-AE52B849F9F0}" type="sibTrans" cxnId="{C918EC35-50BF-4FD4-ACB4-664D835301F0}">
      <dgm:prSet/>
      <dgm:spPr/>
      <dgm:t>
        <a:bodyPr/>
        <a:lstStyle/>
        <a:p>
          <a:endParaRPr lang="en-US"/>
        </a:p>
      </dgm:t>
    </dgm:pt>
    <dgm:pt modelId="{E4F42756-89D3-4E10-8605-A379B10C64DA}">
      <dgm:prSet/>
      <dgm:spPr/>
      <dgm:t>
        <a:bodyPr/>
        <a:lstStyle/>
        <a:p>
          <a:r>
            <a:rPr lang="en-US" dirty="0"/>
            <a:t>Not later than 12 months after the termination of the policy, whichever be the earlier</a:t>
          </a:r>
        </a:p>
      </dgm:t>
    </dgm:pt>
    <dgm:pt modelId="{96C7A821-F89F-4A2E-841C-4CAAC0229717}" type="parTrans" cxnId="{56B169DF-5FBE-4DE0-8722-59FA30CBC09A}">
      <dgm:prSet/>
      <dgm:spPr/>
      <dgm:t>
        <a:bodyPr/>
        <a:lstStyle/>
        <a:p>
          <a:endParaRPr lang="en-US"/>
        </a:p>
      </dgm:t>
    </dgm:pt>
    <dgm:pt modelId="{95303534-D833-432F-B78C-29992466E640}" type="sibTrans" cxnId="{56B169DF-5FBE-4DE0-8722-59FA30CBC09A}">
      <dgm:prSet/>
      <dgm:spPr/>
      <dgm:t>
        <a:bodyPr/>
        <a:lstStyle/>
        <a:p>
          <a:endParaRPr lang="en-US"/>
        </a:p>
      </dgm:t>
    </dgm:pt>
    <dgm:pt modelId="{01FBE2FF-868E-46BF-9A80-A5E75804957D}">
      <dgm:prSet phldrT="[Text]"/>
      <dgm:spPr/>
      <dgm:t>
        <a:bodyPr/>
        <a:lstStyle/>
        <a:p>
          <a:r>
            <a:rPr lang="en-US" dirty="0"/>
            <a:t>individual policy – Policy is cancelled</a:t>
          </a:r>
        </a:p>
      </dgm:t>
    </dgm:pt>
    <dgm:pt modelId="{FDC2864D-D34D-4069-B383-5C002816FEF1}" type="parTrans" cxnId="{9F147DBF-4AC7-4FB3-BACD-36C00B675D5F}">
      <dgm:prSet/>
      <dgm:spPr/>
      <dgm:t>
        <a:bodyPr/>
        <a:lstStyle/>
        <a:p>
          <a:endParaRPr lang="en-US"/>
        </a:p>
      </dgm:t>
    </dgm:pt>
    <dgm:pt modelId="{9F12ED58-5552-4BFB-86CE-8D2B8B5B4C03}" type="sibTrans" cxnId="{9F147DBF-4AC7-4FB3-BACD-36C00B675D5F}">
      <dgm:prSet/>
      <dgm:spPr/>
      <dgm:t>
        <a:bodyPr/>
        <a:lstStyle/>
        <a:p>
          <a:endParaRPr lang="en-US"/>
        </a:p>
      </dgm:t>
    </dgm:pt>
    <dgm:pt modelId="{722D9B4D-C64B-4F20-B2F2-F6EF13A35A11}">
      <dgm:prSet phldrT="[Text]"/>
      <dgm:spPr/>
      <dgm:t>
        <a:bodyPr/>
        <a:lstStyle/>
        <a:p>
          <a:r>
            <a:rPr lang="en-US" dirty="0"/>
            <a:t>floater or collective or blanket -- cease to cover the defaulting employee or employees on and from the date the loss is discovered.</a:t>
          </a:r>
        </a:p>
      </dgm:t>
    </dgm:pt>
    <dgm:pt modelId="{411A814C-EDF9-4ADE-9210-7CB95B2EFBCC}" type="parTrans" cxnId="{B39A2824-3A1B-4542-B39D-ABD4849928EA}">
      <dgm:prSet/>
      <dgm:spPr/>
      <dgm:t>
        <a:bodyPr/>
        <a:lstStyle/>
        <a:p>
          <a:endParaRPr lang="en-US"/>
        </a:p>
      </dgm:t>
    </dgm:pt>
    <dgm:pt modelId="{7400707B-CD2B-432B-BEF3-3CF818F89F6D}" type="sibTrans" cxnId="{B39A2824-3A1B-4542-B39D-ABD4849928EA}">
      <dgm:prSet/>
      <dgm:spPr/>
      <dgm:t>
        <a:bodyPr/>
        <a:lstStyle/>
        <a:p>
          <a:endParaRPr lang="en-US"/>
        </a:p>
      </dgm:t>
    </dgm:pt>
    <dgm:pt modelId="{2A15C269-FA88-4A29-A81A-924465C7BFB4}" type="pres">
      <dgm:prSet presAssocID="{E8408A35-ED5B-4EF5-B43E-A14F2AB1882E}" presName="linearFlow" presStyleCnt="0">
        <dgm:presLayoutVars>
          <dgm:dir/>
          <dgm:animLvl val="lvl"/>
          <dgm:resizeHandles val="exact"/>
        </dgm:presLayoutVars>
      </dgm:prSet>
      <dgm:spPr/>
    </dgm:pt>
    <dgm:pt modelId="{E07AED2F-6826-4D61-A574-28FD658A1E01}" type="pres">
      <dgm:prSet presAssocID="{03B97BE7-651C-41E9-AC25-CBFC5D5A50C9}" presName="composite" presStyleCnt="0"/>
      <dgm:spPr/>
    </dgm:pt>
    <dgm:pt modelId="{F3BD2CBE-9FDC-4F55-A59E-7D1E1B2B8B86}" type="pres">
      <dgm:prSet presAssocID="{03B97BE7-651C-41E9-AC25-CBFC5D5A50C9}" presName="parentText" presStyleLbl="alignNode1" presStyleIdx="0" presStyleCnt="2">
        <dgm:presLayoutVars>
          <dgm:chMax val="1"/>
          <dgm:bulletEnabled val="1"/>
        </dgm:presLayoutVars>
      </dgm:prSet>
      <dgm:spPr/>
    </dgm:pt>
    <dgm:pt modelId="{6989B7FB-DAFD-4753-B205-305042720DD1}" type="pres">
      <dgm:prSet presAssocID="{03B97BE7-651C-41E9-AC25-CBFC5D5A50C9}" presName="descendantText" presStyleLbl="alignAcc1" presStyleIdx="0" presStyleCnt="2">
        <dgm:presLayoutVars>
          <dgm:bulletEnabled val="1"/>
        </dgm:presLayoutVars>
      </dgm:prSet>
      <dgm:spPr/>
    </dgm:pt>
    <dgm:pt modelId="{90673108-E875-4B3E-9605-46E703B5C970}" type="pres">
      <dgm:prSet presAssocID="{249F5B44-7483-459D-A5D4-2531635B0B05}" presName="sp" presStyleCnt="0"/>
      <dgm:spPr/>
    </dgm:pt>
    <dgm:pt modelId="{1CA87473-FD4A-46FB-90E7-9409BE40E35B}" type="pres">
      <dgm:prSet presAssocID="{9878CC98-5057-4583-9EB8-2F28B96B9F96}" presName="composite" presStyleCnt="0"/>
      <dgm:spPr/>
    </dgm:pt>
    <dgm:pt modelId="{3AF638A9-255E-4338-BDC1-AF0EA1E248EF}" type="pres">
      <dgm:prSet presAssocID="{9878CC98-5057-4583-9EB8-2F28B96B9F96}" presName="parentText" presStyleLbl="alignNode1" presStyleIdx="1" presStyleCnt="2" custScaleY="81516" custLinFactNeighborX="-522" custLinFactNeighborY="0">
        <dgm:presLayoutVars>
          <dgm:chMax val="1"/>
          <dgm:bulletEnabled val="1"/>
        </dgm:presLayoutVars>
      </dgm:prSet>
      <dgm:spPr/>
    </dgm:pt>
    <dgm:pt modelId="{6DB37B73-C006-45F5-886A-AC27760C79E1}" type="pres">
      <dgm:prSet presAssocID="{9878CC98-5057-4583-9EB8-2F28B96B9F96}" presName="descendantText" presStyleLbl="alignAcc1" presStyleIdx="1" presStyleCnt="2" custScaleY="108574">
        <dgm:presLayoutVars>
          <dgm:bulletEnabled val="1"/>
        </dgm:presLayoutVars>
      </dgm:prSet>
      <dgm:spPr/>
    </dgm:pt>
  </dgm:ptLst>
  <dgm:cxnLst>
    <dgm:cxn modelId="{AB31B806-F910-4E05-9356-1F926EEB2890}" srcId="{E8408A35-ED5B-4EF5-B43E-A14F2AB1882E}" destId="{9878CC98-5057-4583-9EB8-2F28B96B9F96}" srcOrd="1" destOrd="0" parTransId="{028E203E-3516-4442-98FF-971547B5EEEA}" sibTransId="{DF5D0A2E-E011-42D0-A984-65E7D6202D44}"/>
    <dgm:cxn modelId="{D618680E-96E5-4E2C-B94C-D9D702C5A8CD}" type="presOf" srcId="{01FBE2FF-868E-46BF-9A80-A5E75804957D}" destId="{6DB37B73-C006-45F5-886A-AC27760C79E1}" srcOrd="0" destOrd="4" presId="urn:microsoft.com/office/officeart/2005/8/layout/chevron2"/>
    <dgm:cxn modelId="{DD05540F-02FD-4D12-BE4C-FA98097F84A4}" type="presOf" srcId="{6167A0EC-BAA2-4A1E-8225-6025CF4FD9EA}" destId="{6989B7FB-DAFD-4753-B205-305042720DD1}" srcOrd="0" destOrd="1" presId="urn:microsoft.com/office/officeart/2005/8/layout/chevron2"/>
    <dgm:cxn modelId="{DF25A110-EE10-49F6-98FB-4BB721C4C7A6}" type="presOf" srcId="{E4F42756-89D3-4E10-8605-A379B10C64DA}" destId="{6DB37B73-C006-45F5-886A-AC27760C79E1}" srcOrd="0" destOrd="2" presId="urn:microsoft.com/office/officeart/2005/8/layout/chevron2"/>
    <dgm:cxn modelId="{851D3E1C-E32F-4650-9CD7-0B196EBE76EC}" srcId="{03B97BE7-651C-41E9-AC25-CBFC5D5A50C9}" destId="{62F8BF7A-9153-4623-8870-5995964F90C5}" srcOrd="2" destOrd="0" parTransId="{74B90867-17F3-45E4-87E6-C01907EEBBBF}" sibTransId="{B77D8BFC-E325-4CBC-8CB6-8BA233992EDA}"/>
    <dgm:cxn modelId="{B39A2824-3A1B-4542-B39D-ABD4849928EA}" srcId="{E84D98C7-534A-425D-8CF3-D357C5202AAC}" destId="{722D9B4D-C64B-4F20-B2F2-F6EF13A35A11}" srcOrd="1" destOrd="0" parTransId="{411A814C-EDF9-4ADE-9210-7CB95B2EFBCC}" sibTransId="{7400707B-CD2B-432B-BEF3-3CF818F89F6D}"/>
    <dgm:cxn modelId="{17CCBE27-409D-4AEE-BE24-073A92EA9AA5}" type="presOf" srcId="{03B97BE7-651C-41E9-AC25-CBFC5D5A50C9}" destId="{F3BD2CBE-9FDC-4F55-A59E-7D1E1B2B8B86}" srcOrd="0" destOrd="0" presId="urn:microsoft.com/office/officeart/2005/8/layout/chevron2"/>
    <dgm:cxn modelId="{820AFC2B-87F0-475F-AE75-1F9B8CB90E96}" type="presOf" srcId="{E84D98C7-534A-425D-8CF3-D357C5202AAC}" destId="{6DB37B73-C006-45F5-886A-AC27760C79E1}" srcOrd="0" destOrd="3" presId="urn:microsoft.com/office/officeart/2005/8/layout/chevron2"/>
    <dgm:cxn modelId="{C918EC35-50BF-4FD4-ACB4-664D835301F0}" srcId="{BB74DC25-6954-4F4E-B7E5-1CAA6544898E}" destId="{109BDF6A-8FD3-4242-9765-874D44B79B33}" srcOrd="0" destOrd="0" parTransId="{8E9875E6-B495-432F-A566-73C53FF76D6D}" sibTransId="{573F7A9B-2738-4B14-A2B9-AE52B849F9F0}"/>
    <dgm:cxn modelId="{32EFED37-70B3-43C2-BF41-3018E16326A2}" type="presOf" srcId="{62F8BF7A-9153-4623-8870-5995964F90C5}" destId="{6989B7FB-DAFD-4753-B205-305042720DD1}" srcOrd="0" destOrd="2" presId="urn:microsoft.com/office/officeart/2005/8/layout/chevron2"/>
    <dgm:cxn modelId="{79FE5565-86EE-4043-A7C8-265A093DE16F}" srcId="{9878CC98-5057-4583-9EB8-2F28B96B9F96}" destId="{E84D98C7-534A-425D-8CF3-D357C5202AAC}" srcOrd="1" destOrd="0" parTransId="{A44673A4-0BF9-4EC3-8E02-E460D8060504}" sibTransId="{27A95BDF-9A7F-4293-BB8B-891E3003D45A}"/>
    <dgm:cxn modelId="{9E579971-B509-4150-8BEF-40BAF90036CF}" srcId="{03B97BE7-651C-41E9-AC25-CBFC5D5A50C9}" destId="{37E516C1-153B-4B2A-8D03-78D996D62366}" srcOrd="3" destOrd="0" parTransId="{179AB53D-831C-46E1-B862-080C774B959F}" sibTransId="{F12F645F-D385-4B57-A163-65B125DB175B}"/>
    <dgm:cxn modelId="{0D5C0A53-17B5-48F5-9F35-86EDDFAF61FB}" srcId="{03B97BE7-651C-41E9-AC25-CBFC5D5A50C9}" destId="{F52A699A-2A6D-414F-B3EB-A00985BD5A8D}" srcOrd="0" destOrd="0" parTransId="{C7584068-C90C-49AE-88EC-1B8AC94E4A0C}" sibTransId="{BFB5E595-3889-468D-80B7-906C5BE1EBF4}"/>
    <dgm:cxn modelId="{B3A9D078-9657-43A0-9DB0-7C7D8EC8E990}" type="presOf" srcId="{F52A699A-2A6D-414F-B3EB-A00985BD5A8D}" destId="{6989B7FB-DAFD-4753-B205-305042720DD1}" srcOrd="0" destOrd="0" presId="urn:microsoft.com/office/officeart/2005/8/layout/chevron2"/>
    <dgm:cxn modelId="{47E0F081-614A-425D-9702-FE02C0A95AC5}" srcId="{9878CC98-5057-4583-9EB8-2F28B96B9F96}" destId="{BB74DC25-6954-4F4E-B7E5-1CAA6544898E}" srcOrd="0" destOrd="0" parTransId="{7BE642BC-E6B7-48A5-971A-5D488539BD6F}" sibTransId="{AD1D2F6E-44E1-4C99-A78B-5C79EC330859}"/>
    <dgm:cxn modelId="{1EF47283-DF72-488B-BE48-7ED5B3C385A8}" type="presOf" srcId="{9878CC98-5057-4583-9EB8-2F28B96B9F96}" destId="{3AF638A9-255E-4338-BDC1-AF0EA1E248EF}" srcOrd="0" destOrd="0" presId="urn:microsoft.com/office/officeart/2005/8/layout/chevron2"/>
    <dgm:cxn modelId="{70D4C78D-AB71-41B4-A21C-16C71707838F}" type="presOf" srcId="{BB74DC25-6954-4F4E-B7E5-1CAA6544898E}" destId="{6DB37B73-C006-45F5-886A-AC27760C79E1}" srcOrd="0" destOrd="0" presId="urn:microsoft.com/office/officeart/2005/8/layout/chevron2"/>
    <dgm:cxn modelId="{36D6ADAA-9DD4-4619-886C-51288BD9D034}" type="presOf" srcId="{722D9B4D-C64B-4F20-B2F2-F6EF13A35A11}" destId="{6DB37B73-C006-45F5-886A-AC27760C79E1}" srcOrd="0" destOrd="5" presId="urn:microsoft.com/office/officeart/2005/8/layout/chevron2"/>
    <dgm:cxn modelId="{54FE57B5-B4C3-4829-90D6-57AF084A5ADB}" type="presOf" srcId="{E8408A35-ED5B-4EF5-B43E-A14F2AB1882E}" destId="{2A15C269-FA88-4A29-A81A-924465C7BFB4}" srcOrd="0" destOrd="0" presId="urn:microsoft.com/office/officeart/2005/8/layout/chevron2"/>
    <dgm:cxn modelId="{9F147DBF-4AC7-4FB3-BACD-36C00B675D5F}" srcId="{E84D98C7-534A-425D-8CF3-D357C5202AAC}" destId="{01FBE2FF-868E-46BF-9A80-A5E75804957D}" srcOrd="0" destOrd="0" parTransId="{FDC2864D-D34D-4069-B383-5C002816FEF1}" sibTransId="{9F12ED58-5552-4BFB-86CE-8D2B8B5B4C03}"/>
    <dgm:cxn modelId="{04C218C4-05F7-4207-A9DC-8C391B6E6734}" type="presOf" srcId="{109BDF6A-8FD3-4242-9765-874D44B79B33}" destId="{6DB37B73-C006-45F5-886A-AC27760C79E1}" srcOrd="0" destOrd="1" presId="urn:microsoft.com/office/officeart/2005/8/layout/chevron2"/>
    <dgm:cxn modelId="{D9C83BC7-AA25-49D1-A38B-4DB60E7DF45B}" srcId="{E8408A35-ED5B-4EF5-B43E-A14F2AB1882E}" destId="{03B97BE7-651C-41E9-AC25-CBFC5D5A50C9}" srcOrd="0" destOrd="0" parTransId="{8A9C2346-5836-479E-A18C-0F1334599CDF}" sibTransId="{249F5B44-7483-459D-A5D4-2531635B0B05}"/>
    <dgm:cxn modelId="{56B169DF-5FBE-4DE0-8722-59FA30CBC09A}" srcId="{BB74DC25-6954-4F4E-B7E5-1CAA6544898E}" destId="{E4F42756-89D3-4E10-8605-A379B10C64DA}" srcOrd="1" destOrd="0" parTransId="{96C7A821-F89F-4A2E-841C-4CAAC0229717}" sibTransId="{95303534-D833-432F-B78C-29992466E640}"/>
    <dgm:cxn modelId="{924811E3-0CA3-4AE9-8FF0-54F58B3AE04C}" srcId="{03B97BE7-651C-41E9-AC25-CBFC5D5A50C9}" destId="{6167A0EC-BAA2-4A1E-8225-6025CF4FD9EA}" srcOrd="1" destOrd="0" parTransId="{1F4A91F4-9535-4E2B-BFB0-B6C8022AA2AD}" sibTransId="{ADFE3ED2-E769-4999-AA54-B11722B22EAE}"/>
    <dgm:cxn modelId="{9E55CAEF-F43D-4118-A773-7F959509D848}" type="presOf" srcId="{37E516C1-153B-4B2A-8D03-78D996D62366}" destId="{6989B7FB-DAFD-4753-B205-305042720DD1}" srcOrd="0" destOrd="3" presId="urn:microsoft.com/office/officeart/2005/8/layout/chevron2"/>
    <dgm:cxn modelId="{B4DC9279-7E76-4D26-8940-EE60E5CE4F23}" type="presParOf" srcId="{2A15C269-FA88-4A29-A81A-924465C7BFB4}" destId="{E07AED2F-6826-4D61-A574-28FD658A1E01}" srcOrd="0" destOrd="0" presId="urn:microsoft.com/office/officeart/2005/8/layout/chevron2"/>
    <dgm:cxn modelId="{28A44FF4-A15F-432C-A660-22E459C82F3A}" type="presParOf" srcId="{E07AED2F-6826-4D61-A574-28FD658A1E01}" destId="{F3BD2CBE-9FDC-4F55-A59E-7D1E1B2B8B86}" srcOrd="0" destOrd="0" presId="urn:microsoft.com/office/officeart/2005/8/layout/chevron2"/>
    <dgm:cxn modelId="{179DD97C-A3D0-4A42-8EDB-BC569466E1D3}" type="presParOf" srcId="{E07AED2F-6826-4D61-A574-28FD658A1E01}" destId="{6989B7FB-DAFD-4753-B205-305042720DD1}" srcOrd="1" destOrd="0" presId="urn:microsoft.com/office/officeart/2005/8/layout/chevron2"/>
    <dgm:cxn modelId="{7D2FBAFA-C790-4D23-B645-42C6F6CA8559}" type="presParOf" srcId="{2A15C269-FA88-4A29-A81A-924465C7BFB4}" destId="{90673108-E875-4B3E-9605-46E703B5C970}" srcOrd="1" destOrd="0" presId="urn:microsoft.com/office/officeart/2005/8/layout/chevron2"/>
    <dgm:cxn modelId="{6564E929-203E-4D5B-9D00-65B28C230E34}" type="presParOf" srcId="{2A15C269-FA88-4A29-A81A-924465C7BFB4}" destId="{1CA87473-FD4A-46FB-90E7-9409BE40E35B}" srcOrd="2" destOrd="0" presId="urn:microsoft.com/office/officeart/2005/8/layout/chevron2"/>
    <dgm:cxn modelId="{B6BCF3CF-017E-47A2-A938-1383A4F6F170}" type="presParOf" srcId="{1CA87473-FD4A-46FB-90E7-9409BE40E35B}" destId="{3AF638A9-255E-4338-BDC1-AF0EA1E248EF}" srcOrd="0" destOrd="0" presId="urn:microsoft.com/office/officeart/2005/8/layout/chevron2"/>
    <dgm:cxn modelId="{73CF063E-115F-48AC-8D19-F706C99D8871}" type="presParOf" srcId="{1CA87473-FD4A-46FB-90E7-9409BE40E35B}" destId="{6DB37B73-C006-45F5-886A-AC27760C79E1}"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FEBF6421-878B-46F9-AD23-1477F2B2E0C1}" type="doc">
      <dgm:prSet loTypeId="urn:microsoft.com/office/officeart/2008/layout/HorizontalMultiLevelHierarchy" loCatId="hierarchy" qsTypeId="urn:microsoft.com/office/officeart/2005/8/quickstyle/3d3" qsCatId="3D" csTypeId="urn:microsoft.com/office/officeart/2005/8/colors/colorful1" csCatId="colorful" phldr="1"/>
      <dgm:spPr/>
      <dgm:t>
        <a:bodyPr/>
        <a:lstStyle/>
        <a:p>
          <a:endParaRPr lang="en-US"/>
        </a:p>
      </dgm:t>
    </dgm:pt>
    <dgm:pt modelId="{FD9DF4E0-77E0-4DB3-A9A9-DCF0660D904F}">
      <dgm:prSet phldrT="[Text]"/>
      <dgm:spPr/>
      <dgm:t>
        <a:bodyPr/>
        <a:lstStyle/>
        <a:p>
          <a:r>
            <a:rPr lang="en-US" dirty="0"/>
            <a:t>Types</a:t>
          </a:r>
        </a:p>
      </dgm:t>
    </dgm:pt>
    <dgm:pt modelId="{B2967763-A83F-4372-AEBC-D2BDA70024C8}" type="parTrans" cxnId="{52EDB608-573D-4C25-88B4-8DDA511205A3}">
      <dgm:prSet/>
      <dgm:spPr/>
      <dgm:t>
        <a:bodyPr/>
        <a:lstStyle/>
        <a:p>
          <a:endParaRPr lang="en-US"/>
        </a:p>
      </dgm:t>
    </dgm:pt>
    <dgm:pt modelId="{02B3C5DD-8085-4555-B359-D5EED80B3334}" type="sibTrans" cxnId="{52EDB608-573D-4C25-88B4-8DDA511205A3}">
      <dgm:prSet/>
      <dgm:spPr/>
      <dgm:t>
        <a:bodyPr/>
        <a:lstStyle/>
        <a:p>
          <a:endParaRPr lang="en-US"/>
        </a:p>
      </dgm:t>
    </dgm:pt>
    <dgm:pt modelId="{FB57F1CA-05B3-4D2E-B595-104F5B2ECF0F}">
      <dgm:prSet phldrT="[Text]"/>
      <dgm:spPr/>
      <dgm:t>
        <a:bodyPr/>
        <a:lstStyle/>
        <a:p>
          <a:r>
            <a:rPr lang="en-US" b="1" dirty="0"/>
            <a:t>Individual policy</a:t>
          </a:r>
        </a:p>
      </dgm:t>
    </dgm:pt>
    <dgm:pt modelId="{82D6F54A-0E05-41CC-B583-52358C3778A4}" type="parTrans" cxnId="{A58CD596-6490-4CED-A452-E635BA3E9346}">
      <dgm:prSet/>
      <dgm:spPr/>
      <dgm:t>
        <a:bodyPr/>
        <a:lstStyle/>
        <a:p>
          <a:endParaRPr lang="en-US"/>
        </a:p>
      </dgm:t>
    </dgm:pt>
    <dgm:pt modelId="{6DE9C3EF-4483-4F89-AA24-1DAF31F77DB4}" type="sibTrans" cxnId="{A58CD596-6490-4CED-A452-E635BA3E9346}">
      <dgm:prSet/>
      <dgm:spPr/>
      <dgm:t>
        <a:bodyPr/>
        <a:lstStyle/>
        <a:p>
          <a:endParaRPr lang="en-US"/>
        </a:p>
      </dgm:t>
    </dgm:pt>
    <dgm:pt modelId="{DCB03B03-6B6D-4157-BDC9-9AE1DE30EAE3}">
      <dgm:prSet phldrT="[Text]"/>
      <dgm:spPr/>
      <dgm:t>
        <a:bodyPr/>
        <a:lstStyle/>
        <a:p>
          <a:pPr algn="ctr"/>
          <a:r>
            <a:rPr lang="en-US" b="1" dirty="0"/>
            <a:t>Collective policy</a:t>
          </a:r>
        </a:p>
        <a:p>
          <a:pPr algn="l"/>
          <a:r>
            <a:rPr lang="en-US" dirty="0"/>
            <a:t>The amount of guarantee of each employee is specified in the schedule against his name</a:t>
          </a:r>
        </a:p>
      </dgm:t>
    </dgm:pt>
    <dgm:pt modelId="{F509197C-BDA1-4EBC-BC5F-1B67AA93E8D0}" type="parTrans" cxnId="{57B9D1C6-56B8-4B22-874D-A22F7B214EC8}">
      <dgm:prSet/>
      <dgm:spPr/>
      <dgm:t>
        <a:bodyPr/>
        <a:lstStyle/>
        <a:p>
          <a:endParaRPr lang="en-US"/>
        </a:p>
      </dgm:t>
    </dgm:pt>
    <dgm:pt modelId="{9B086DFF-307D-4675-88F5-B28DEC88E43D}" type="sibTrans" cxnId="{57B9D1C6-56B8-4B22-874D-A22F7B214EC8}">
      <dgm:prSet/>
      <dgm:spPr/>
      <dgm:t>
        <a:bodyPr/>
        <a:lstStyle/>
        <a:p>
          <a:endParaRPr lang="en-US"/>
        </a:p>
      </dgm:t>
    </dgm:pt>
    <dgm:pt modelId="{8A8A4BC4-AB3C-430E-B9E9-0AF3E189AFC0}">
      <dgm:prSet phldrT="[Text]"/>
      <dgm:spPr/>
      <dgm:t>
        <a:bodyPr/>
        <a:lstStyle/>
        <a:p>
          <a:r>
            <a:rPr lang="en-US" dirty="0"/>
            <a:t>F</a:t>
          </a:r>
          <a:r>
            <a:rPr lang="en-US" b="1" dirty="0"/>
            <a:t>loating policy</a:t>
          </a:r>
        </a:p>
        <a:p>
          <a:r>
            <a:rPr lang="en-US" dirty="0"/>
            <a:t>a specified sum of guarantee is “floated” over the whole group</a:t>
          </a:r>
        </a:p>
        <a:p>
          <a:r>
            <a:rPr lang="en-US" dirty="0"/>
            <a:t>Premium for floating policy = Percentage charge+ Per capita charge</a:t>
          </a:r>
        </a:p>
      </dgm:t>
    </dgm:pt>
    <dgm:pt modelId="{8AA44485-C7A9-4E0A-81E0-36F832228652}" type="parTrans" cxnId="{CC5B180F-2F84-4BE7-8153-84AE2444CB81}">
      <dgm:prSet/>
      <dgm:spPr/>
      <dgm:t>
        <a:bodyPr/>
        <a:lstStyle/>
        <a:p>
          <a:endParaRPr lang="en-US"/>
        </a:p>
      </dgm:t>
    </dgm:pt>
    <dgm:pt modelId="{BDB03073-E815-4BAF-A22D-E7DDDEFC15EE}" type="sibTrans" cxnId="{CC5B180F-2F84-4BE7-8153-84AE2444CB81}">
      <dgm:prSet/>
      <dgm:spPr/>
      <dgm:t>
        <a:bodyPr/>
        <a:lstStyle/>
        <a:p>
          <a:endParaRPr lang="en-US"/>
        </a:p>
      </dgm:t>
    </dgm:pt>
    <dgm:pt modelId="{AF0E9F86-910E-40B5-BDE1-323B2E239031}">
      <dgm:prSet/>
      <dgm:spPr/>
      <dgm:t>
        <a:bodyPr/>
        <a:lstStyle/>
        <a:p>
          <a:r>
            <a:rPr lang="en-US" b="1" dirty="0"/>
            <a:t>Position policy</a:t>
          </a:r>
        </a:p>
        <a:p>
          <a:r>
            <a:rPr lang="en-US" dirty="0"/>
            <a:t>“Position” is guaranteed for a specified amount</a:t>
          </a:r>
        </a:p>
      </dgm:t>
    </dgm:pt>
    <dgm:pt modelId="{57841070-890B-4FB5-97BF-387737181F66}" type="parTrans" cxnId="{302F4554-5F37-4832-A5AC-232AD3F0F47A}">
      <dgm:prSet/>
      <dgm:spPr/>
      <dgm:t>
        <a:bodyPr/>
        <a:lstStyle/>
        <a:p>
          <a:endParaRPr lang="en-US"/>
        </a:p>
      </dgm:t>
    </dgm:pt>
    <dgm:pt modelId="{198546D0-5601-4E5D-BE0C-5501CCE0A5D7}" type="sibTrans" cxnId="{302F4554-5F37-4832-A5AC-232AD3F0F47A}">
      <dgm:prSet/>
      <dgm:spPr/>
      <dgm:t>
        <a:bodyPr/>
        <a:lstStyle/>
        <a:p>
          <a:endParaRPr lang="en-US"/>
        </a:p>
      </dgm:t>
    </dgm:pt>
    <dgm:pt modelId="{CC882810-DD9A-4800-9677-3FAFC97F94E4}">
      <dgm:prSet/>
      <dgm:spPr/>
      <dgm:t>
        <a:bodyPr/>
        <a:lstStyle/>
        <a:p>
          <a:r>
            <a:rPr lang="en-US" b="1" dirty="0"/>
            <a:t>Blanket policy</a:t>
          </a:r>
        </a:p>
        <a:p>
          <a:r>
            <a:rPr lang="en-US" dirty="0"/>
            <a:t>entire staff without showing name or position</a:t>
          </a:r>
        </a:p>
      </dgm:t>
    </dgm:pt>
    <dgm:pt modelId="{8343118A-D7B0-49E8-8338-DA35A641FCDB}" type="parTrans" cxnId="{C60FCA8A-AF18-44DA-886F-06BE2F282D10}">
      <dgm:prSet/>
      <dgm:spPr/>
      <dgm:t>
        <a:bodyPr/>
        <a:lstStyle/>
        <a:p>
          <a:endParaRPr lang="en-US"/>
        </a:p>
      </dgm:t>
    </dgm:pt>
    <dgm:pt modelId="{A19B6E91-DAD3-49B3-9D0A-704E0491CD64}" type="sibTrans" cxnId="{C60FCA8A-AF18-44DA-886F-06BE2F282D10}">
      <dgm:prSet/>
      <dgm:spPr/>
      <dgm:t>
        <a:bodyPr/>
        <a:lstStyle/>
        <a:p>
          <a:endParaRPr lang="en-US"/>
        </a:p>
      </dgm:t>
    </dgm:pt>
    <dgm:pt modelId="{8BAF954A-B3F0-4024-AFFB-9141C61F1803}">
      <dgm:prSet/>
      <dgm:spPr/>
      <dgm:t>
        <a:bodyPr/>
        <a:lstStyle/>
        <a:p>
          <a:r>
            <a:rPr lang="en-US" b="1" dirty="0"/>
            <a:t>Excess floating policy</a:t>
          </a:r>
        </a:p>
        <a:p>
          <a:r>
            <a:rPr lang="en-US" dirty="0"/>
            <a:t>floating guarantee for any loss in excess of the individual amounts set out in the schedule</a:t>
          </a:r>
        </a:p>
      </dgm:t>
    </dgm:pt>
    <dgm:pt modelId="{B57A91EB-2074-4C3D-A70A-F12003DDC304}" type="parTrans" cxnId="{AB161D19-F173-4948-928B-22871CC84BF8}">
      <dgm:prSet/>
      <dgm:spPr/>
      <dgm:t>
        <a:bodyPr/>
        <a:lstStyle/>
        <a:p>
          <a:endParaRPr lang="en-US"/>
        </a:p>
      </dgm:t>
    </dgm:pt>
    <dgm:pt modelId="{3D421378-82E4-4C62-AB6F-050E86FF3465}" type="sibTrans" cxnId="{AB161D19-F173-4948-928B-22871CC84BF8}">
      <dgm:prSet/>
      <dgm:spPr/>
      <dgm:t>
        <a:bodyPr/>
        <a:lstStyle/>
        <a:p>
          <a:endParaRPr lang="en-US"/>
        </a:p>
      </dgm:t>
    </dgm:pt>
    <dgm:pt modelId="{B2750583-AEEE-4D81-8A12-C5B80A92C2D0}" type="pres">
      <dgm:prSet presAssocID="{FEBF6421-878B-46F9-AD23-1477F2B2E0C1}" presName="Name0" presStyleCnt="0">
        <dgm:presLayoutVars>
          <dgm:chPref val="1"/>
          <dgm:dir/>
          <dgm:animOne val="branch"/>
          <dgm:animLvl val="lvl"/>
          <dgm:resizeHandles val="exact"/>
        </dgm:presLayoutVars>
      </dgm:prSet>
      <dgm:spPr/>
    </dgm:pt>
    <dgm:pt modelId="{E9964790-C7BB-4435-ACEE-731CE6E0FE61}" type="pres">
      <dgm:prSet presAssocID="{FD9DF4E0-77E0-4DB3-A9A9-DCF0660D904F}" presName="root1" presStyleCnt="0"/>
      <dgm:spPr/>
    </dgm:pt>
    <dgm:pt modelId="{47A4665C-D5DE-4C24-A50D-1585BD91A8BE}" type="pres">
      <dgm:prSet presAssocID="{FD9DF4E0-77E0-4DB3-A9A9-DCF0660D904F}" presName="LevelOneTextNode" presStyleLbl="node0" presStyleIdx="0" presStyleCnt="1">
        <dgm:presLayoutVars>
          <dgm:chPref val="3"/>
        </dgm:presLayoutVars>
      </dgm:prSet>
      <dgm:spPr/>
    </dgm:pt>
    <dgm:pt modelId="{2F4FC18B-581A-44F2-8310-DF137D876A04}" type="pres">
      <dgm:prSet presAssocID="{FD9DF4E0-77E0-4DB3-A9A9-DCF0660D904F}" presName="level2hierChild" presStyleCnt="0"/>
      <dgm:spPr/>
    </dgm:pt>
    <dgm:pt modelId="{D8AAA1FE-ECA8-4B81-A7A7-C6D225F74455}" type="pres">
      <dgm:prSet presAssocID="{82D6F54A-0E05-41CC-B583-52358C3778A4}" presName="conn2-1" presStyleLbl="parChTrans1D2" presStyleIdx="0" presStyleCnt="6"/>
      <dgm:spPr/>
    </dgm:pt>
    <dgm:pt modelId="{AACFC379-0148-46A9-9039-480AA721AE18}" type="pres">
      <dgm:prSet presAssocID="{82D6F54A-0E05-41CC-B583-52358C3778A4}" presName="connTx" presStyleLbl="parChTrans1D2" presStyleIdx="0" presStyleCnt="6"/>
      <dgm:spPr/>
    </dgm:pt>
    <dgm:pt modelId="{C01C4BEB-FE6C-439C-8208-BA4673479C01}" type="pres">
      <dgm:prSet presAssocID="{FB57F1CA-05B3-4D2E-B595-104F5B2ECF0F}" presName="root2" presStyleCnt="0"/>
      <dgm:spPr/>
    </dgm:pt>
    <dgm:pt modelId="{2782ED48-7C3A-4171-B77B-02057FD5D1D1}" type="pres">
      <dgm:prSet presAssocID="{FB57F1CA-05B3-4D2E-B595-104F5B2ECF0F}" presName="LevelTwoTextNode" presStyleLbl="node2" presStyleIdx="0" presStyleCnt="6" custScaleX="240387">
        <dgm:presLayoutVars>
          <dgm:chPref val="3"/>
        </dgm:presLayoutVars>
      </dgm:prSet>
      <dgm:spPr/>
    </dgm:pt>
    <dgm:pt modelId="{6C7D3B5D-F989-4624-B243-A128351953D7}" type="pres">
      <dgm:prSet presAssocID="{FB57F1CA-05B3-4D2E-B595-104F5B2ECF0F}" presName="level3hierChild" presStyleCnt="0"/>
      <dgm:spPr/>
    </dgm:pt>
    <dgm:pt modelId="{13F08F3C-66CF-4EA8-8663-75EFE056DD51}" type="pres">
      <dgm:prSet presAssocID="{F509197C-BDA1-4EBC-BC5F-1B67AA93E8D0}" presName="conn2-1" presStyleLbl="parChTrans1D2" presStyleIdx="1" presStyleCnt="6"/>
      <dgm:spPr/>
    </dgm:pt>
    <dgm:pt modelId="{AA157BF7-6976-429D-A604-6A578401E978}" type="pres">
      <dgm:prSet presAssocID="{F509197C-BDA1-4EBC-BC5F-1B67AA93E8D0}" presName="connTx" presStyleLbl="parChTrans1D2" presStyleIdx="1" presStyleCnt="6"/>
      <dgm:spPr/>
    </dgm:pt>
    <dgm:pt modelId="{96C2D009-1BD4-43E5-BEFB-B588788F2A66}" type="pres">
      <dgm:prSet presAssocID="{DCB03B03-6B6D-4157-BDC9-9AE1DE30EAE3}" presName="root2" presStyleCnt="0"/>
      <dgm:spPr/>
    </dgm:pt>
    <dgm:pt modelId="{78A81EA0-2223-4DF8-9ED8-B391A36358D2}" type="pres">
      <dgm:prSet presAssocID="{DCB03B03-6B6D-4157-BDC9-9AE1DE30EAE3}" presName="LevelTwoTextNode" presStyleLbl="node2" presStyleIdx="1" presStyleCnt="6" custScaleX="242645">
        <dgm:presLayoutVars>
          <dgm:chPref val="3"/>
        </dgm:presLayoutVars>
      </dgm:prSet>
      <dgm:spPr/>
    </dgm:pt>
    <dgm:pt modelId="{B747522A-C841-476F-B238-FC0F35F4F009}" type="pres">
      <dgm:prSet presAssocID="{DCB03B03-6B6D-4157-BDC9-9AE1DE30EAE3}" presName="level3hierChild" presStyleCnt="0"/>
      <dgm:spPr/>
    </dgm:pt>
    <dgm:pt modelId="{0F98F0C7-782A-4E65-A5A8-7C8850C3CD36}" type="pres">
      <dgm:prSet presAssocID="{8AA44485-C7A9-4E0A-81E0-36F832228652}" presName="conn2-1" presStyleLbl="parChTrans1D2" presStyleIdx="2" presStyleCnt="6"/>
      <dgm:spPr/>
    </dgm:pt>
    <dgm:pt modelId="{FB30EA49-1A93-43C5-BFE9-252AC44C1310}" type="pres">
      <dgm:prSet presAssocID="{8AA44485-C7A9-4E0A-81E0-36F832228652}" presName="connTx" presStyleLbl="parChTrans1D2" presStyleIdx="2" presStyleCnt="6"/>
      <dgm:spPr/>
    </dgm:pt>
    <dgm:pt modelId="{99796DA1-61C8-4E57-BB95-11D2B1963400}" type="pres">
      <dgm:prSet presAssocID="{8A8A4BC4-AB3C-430E-B9E9-0AF3E189AFC0}" presName="root2" presStyleCnt="0"/>
      <dgm:spPr/>
    </dgm:pt>
    <dgm:pt modelId="{EBCE7498-9582-4FE2-A0B9-F66145E777FD}" type="pres">
      <dgm:prSet presAssocID="{8A8A4BC4-AB3C-430E-B9E9-0AF3E189AFC0}" presName="LevelTwoTextNode" presStyleLbl="node2" presStyleIdx="2" presStyleCnt="6" custScaleX="244093">
        <dgm:presLayoutVars>
          <dgm:chPref val="3"/>
        </dgm:presLayoutVars>
      </dgm:prSet>
      <dgm:spPr/>
    </dgm:pt>
    <dgm:pt modelId="{65D9AA52-F62B-4C97-8F68-48F7B890A891}" type="pres">
      <dgm:prSet presAssocID="{8A8A4BC4-AB3C-430E-B9E9-0AF3E189AFC0}" presName="level3hierChild" presStyleCnt="0"/>
      <dgm:spPr/>
    </dgm:pt>
    <dgm:pt modelId="{337733BF-7A34-454D-B99D-6B4587593BFC}" type="pres">
      <dgm:prSet presAssocID="{57841070-890B-4FB5-97BF-387737181F66}" presName="conn2-1" presStyleLbl="parChTrans1D2" presStyleIdx="3" presStyleCnt="6"/>
      <dgm:spPr/>
    </dgm:pt>
    <dgm:pt modelId="{D5ACC37B-A975-45DA-9922-E0ADFB94B929}" type="pres">
      <dgm:prSet presAssocID="{57841070-890B-4FB5-97BF-387737181F66}" presName="connTx" presStyleLbl="parChTrans1D2" presStyleIdx="3" presStyleCnt="6"/>
      <dgm:spPr/>
    </dgm:pt>
    <dgm:pt modelId="{E292AF3B-5C59-4164-8602-9E57870A9B82}" type="pres">
      <dgm:prSet presAssocID="{AF0E9F86-910E-40B5-BDE1-323B2E239031}" presName="root2" presStyleCnt="0"/>
      <dgm:spPr/>
    </dgm:pt>
    <dgm:pt modelId="{DDA8C869-5F9D-4B71-9DDD-6BCBB5C5D45F}" type="pres">
      <dgm:prSet presAssocID="{AF0E9F86-910E-40B5-BDE1-323B2E239031}" presName="LevelTwoTextNode" presStyleLbl="node2" presStyleIdx="3" presStyleCnt="6" custScaleX="246024">
        <dgm:presLayoutVars>
          <dgm:chPref val="3"/>
        </dgm:presLayoutVars>
      </dgm:prSet>
      <dgm:spPr/>
    </dgm:pt>
    <dgm:pt modelId="{04A44F63-BD3A-4F39-ABE6-FCE3C8058A38}" type="pres">
      <dgm:prSet presAssocID="{AF0E9F86-910E-40B5-BDE1-323B2E239031}" presName="level3hierChild" presStyleCnt="0"/>
      <dgm:spPr/>
    </dgm:pt>
    <dgm:pt modelId="{B9729E06-CBE6-4308-BD74-D055DF0F02A1}" type="pres">
      <dgm:prSet presAssocID="{8343118A-D7B0-49E8-8338-DA35A641FCDB}" presName="conn2-1" presStyleLbl="parChTrans1D2" presStyleIdx="4" presStyleCnt="6"/>
      <dgm:spPr/>
    </dgm:pt>
    <dgm:pt modelId="{70A2FA99-5429-49FF-9240-72866224D32F}" type="pres">
      <dgm:prSet presAssocID="{8343118A-D7B0-49E8-8338-DA35A641FCDB}" presName="connTx" presStyleLbl="parChTrans1D2" presStyleIdx="4" presStyleCnt="6"/>
      <dgm:spPr/>
    </dgm:pt>
    <dgm:pt modelId="{908557CC-BFEC-4210-BD4C-39DB569284D6}" type="pres">
      <dgm:prSet presAssocID="{CC882810-DD9A-4800-9677-3FAFC97F94E4}" presName="root2" presStyleCnt="0"/>
      <dgm:spPr/>
    </dgm:pt>
    <dgm:pt modelId="{5F791E71-B93F-4E06-9CE8-8B398703870A}" type="pres">
      <dgm:prSet presAssocID="{CC882810-DD9A-4800-9677-3FAFC97F94E4}" presName="LevelTwoTextNode" presStyleLbl="node2" presStyleIdx="4" presStyleCnt="6" custScaleX="245128">
        <dgm:presLayoutVars>
          <dgm:chPref val="3"/>
        </dgm:presLayoutVars>
      </dgm:prSet>
      <dgm:spPr/>
    </dgm:pt>
    <dgm:pt modelId="{83425405-A512-4AEE-B292-C50889FACF52}" type="pres">
      <dgm:prSet presAssocID="{CC882810-DD9A-4800-9677-3FAFC97F94E4}" presName="level3hierChild" presStyleCnt="0"/>
      <dgm:spPr/>
    </dgm:pt>
    <dgm:pt modelId="{33D3B723-D3AD-4FAE-B353-CA75F697E23C}" type="pres">
      <dgm:prSet presAssocID="{B57A91EB-2074-4C3D-A70A-F12003DDC304}" presName="conn2-1" presStyleLbl="parChTrans1D2" presStyleIdx="5" presStyleCnt="6"/>
      <dgm:spPr/>
    </dgm:pt>
    <dgm:pt modelId="{0DF8794B-5FBC-45F6-81BA-C3386F1D9B36}" type="pres">
      <dgm:prSet presAssocID="{B57A91EB-2074-4C3D-A70A-F12003DDC304}" presName="connTx" presStyleLbl="parChTrans1D2" presStyleIdx="5" presStyleCnt="6"/>
      <dgm:spPr/>
    </dgm:pt>
    <dgm:pt modelId="{B2F75F9A-D1A0-4873-AD69-2E8F6C6AF585}" type="pres">
      <dgm:prSet presAssocID="{8BAF954A-B3F0-4024-AFFB-9141C61F1803}" presName="root2" presStyleCnt="0"/>
      <dgm:spPr/>
    </dgm:pt>
    <dgm:pt modelId="{C169EA07-14FC-478A-835A-87B49807A923}" type="pres">
      <dgm:prSet presAssocID="{8BAF954A-B3F0-4024-AFFB-9141C61F1803}" presName="LevelTwoTextNode" presStyleLbl="node2" presStyleIdx="5" presStyleCnt="6" custScaleX="247945">
        <dgm:presLayoutVars>
          <dgm:chPref val="3"/>
        </dgm:presLayoutVars>
      </dgm:prSet>
      <dgm:spPr/>
    </dgm:pt>
    <dgm:pt modelId="{2C996EC5-D1DE-42BD-AA3D-136604BCA9C6}" type="pres">
      <dgm:prSet presAssocID="{8BAF954A-B3F0-4024-AFFB-9141C61F1803}" presName="level3hierChild" presStyleCnt="0"/>
      <dgm:spPr/>
    </dgm:pt>
  </dgm:ptLst>
  <dgm:cxnLst>
    <dgm:cxn modelId="{52EDB608-573D-4C25-88B4-8DDA511205A3}" srcId="{FEBF6421-878B-46F9-AD23-1477F2B2E0C1}" destId="{FD9DF4E0-77E0-4DB3-A9A9-DCF0660D904F}" srcOrd="0" destOrd="0" parTransId="{B2967763-A83F-4372-AEBC-D2BDA70024C8}" sibTransId="{02B3C5DD-8085-4555-B359-D5EED80B3334}"/>
    <dgm:cxn modelId="{CC5B180F-2F84-4BE7-8153-84AE2444CB81}" srcId="{FD9DF4E0-77E0-4DB3-A9A9-DCF0660D904F}" destId="{8A8A4BC4-AB3C-430E-B9E9-0AF3E189AFC0}" srcOrd="2" destOrd="0" parTransId="{8AA44485-C7A9-4E0A-81E0-36F832228652}" sibTransId="{BDB03073-E815-4BAF-A22D-E7DDDEFC15EE}"/>
    <dgm:cxn modelId="{7D37DA14-22D1-4AC4-958E-B0EE1DA4EBF4}" type="presOf" srcId="{DCB03B03-6B6D-4157-BDC9-9AE1DE30EAE3}" destId="{78A81EA0-2223-4DF8-9ED8-B391A36358D2}" srcOrd="0" destOrd="0" presId="urn:microsoft.com/office/officeart/2008/layout/HorizontalMultiLevelHierarchy"/>
    <dgm:cxn modelId="{4A55FD15-2915-4EF2-8EF2-12CACDCD94B2}" type="presOf" srcId="{F509197C-BDA1-4EBC-BC5F-1B67AA93E8D0}" destId="{13F08F3C-66CF-4EA8-8663-75EFE056DD51}" srcOrd="0" destOrd="0" presId="urn:microsoft.com/office/officeart/2008/layout/HorizontalMultiLevelHierarchy"/>
    <dgm:cxn modelId="{AB161D19-F173-4948-928B-22871CC84BF8}" srcId="{FD9DF4E0-77E0-4DB3-A9A9-DCF0660D904F}" destId="{8BAF954A-B3F0-4024-AFFB-9141C61F1803}" srcOrd="5" destOrd="0" parTransId="{B57A91EB-2074-4C3D-A70A-F12003DDC304}" sibTransId="{3D421378-82E4-4C62-AB6F-050E86FF3465}"/>
    <dgm:cxn modelId="{3C1CBA34-3927-4FA7-B4E5-4FF16F920A1C}" type="presOf" srcId="{8343118A-D7B0-49E8-8338-DA35A641FCDB}" destId="{70A2FA99-5429-49FF-9240-72866224D32F}" srcOrd="1" destOrd="0" presId="urn:microsoft.com/office/officeart/2008/layout/HorizontalMultiLevelHierarchy"/>
    <dgm:cxn modelId="{7EA7105E-9BCB-41A4-8BD3-1811974D967D}" type="presOf" srcId="{B57A91EB-2074-4C3D-A70A-F12003DDC304}" destId="{0DF8794B-5FBC-45F6-81BA-C3386F1D9B36}" srcOrd="1" destOrd="0" presId="urn:microsoft.com/office/officeart/2008/layout/HorizontalMultiLevelHierarchy"/>
    <dgm:cxn modelId="{0272134C-2C9D-4DA1-A6A8-F135BAAC3A52}" type="presOf" srcId="{FEBF6421-878B-46F9-AD23-1477F2B2E0C1}" destId="{B2750583-AEEE-4D81-8A12-C5B80A92C2D0}" srcOrd="0" destOrd="0" presId="urn:microsoft.com/office/officeart/2008/layout/HorizontalMultiLevelHierarchy"/>
    <dgm:cxn modelId="{E1A7896F-40F2-4C8B-8D96-E8AB1E989C3E}" type="presOf" srcId="{8343118A-D7B0-49E8-8338-DA35A641FCDB}" destId="{B9729E06-CBE6-4308-BD74-D055DF0F02A1}" srcOrd="0" destOrd="0" presId="urn:microsoft.com/office/officeart/2008/layout/HorizontalMultiLevelHierarchy"/>
    <dgm:cxn modelId="{F87AC54F-E563-4547-9795-220EAA8777C1}" type="presOf" srcId="{B57A91EB-2074-4C3D-A70A-F12003DDC304}" destId="{33D3B723-D3AD-4FAE-B353-CA75F697E23C}" srcOrd="0" destOrd="0" presId="urn:microsoft.com/office/officeart/2008/layout/HorizontalMultiLevelHierarchy"/>
    <dgm:cxn modelId="{302F4554-5F37-4832-A5AC-232AD3F0F47A}" srcId="{FD9DF4E0-77E0-4DB3-A9A9-DCF0660D904F}" destId="{AF0E9F86-910E-40B5-BDE1-323B2E239031}" srcOrd="3" destOrd="0" parTransId="{57841070-890B-4FB5-97BF-387737181F66}" sibTransId="{198546D0-5601-4E5D-BE0C-5501CCE0A5D7}"/>
    <dgm:cxn modelId="{3B3FE55A-879F-4B9E-872A-492391B1A86F}" type="presOf" srcId="{CC882810-DD9A-4800-9677-3FAFC97F94E4}" destId="{5F791E71-B93F-4E06-9CE8-8B398703870A}" srcOrd="0" destOrd="0" presId="urn:microsoft.com/office/officeart/2008/layout/HorizontalMultiLevelHierarchy"/>
    <dgm:cxn modelId="{90F21180-0A58-4410-B305-99215091D6E7}" type="presOf" srcId="{8AA44485-C7A9-4E0A-81E0-36F832228652}" destId="{FB30EA49-1A93-43C5-BFE9-252AC44C1310}" srcOrd="1" destOrd="0" presId="urn:microsoft.com/office/officeart/2008/layout/HorizontalMultiLevelHierarchy"/>
    <dgm:cxn modelId="{C60FCA8A-AF18-44DA-886F-06BE2F282D10}" srcId="{FD9DF4E0-77E0-4DB3-A9A9-DCF0660D904F}" destId="{CC882810-DD9A-4800-9677-3FAFC97F94E4}" srcOrd="4" destOrd="0" parTransId="{8343118A-D7B0-49E8-8338-DA35A641FCDB}" sibTransId="{A19B6E91-DAD3-49B3-9D0A-704E0491CD64}"/>
    <dgm:cxn modelId="{3BFE9696-6E5E-4579-BE40-401389F2DA3E}" type="presOf" srcId="{82D6F54A-0E05-41CC-B583-52358C3778A4}" destId="{AACFC379-0148-46A9-9039-480AA721AE18}" srcOrd="1" destOrd="0" presId="urn:microsoft.com/office/officeart/2008/layout/HorizontalMultiLevelHierarchy"/>
    <dgm:cxn modelId="{A58CD596-6490-4CED-A452-E635BA3E9346}" srcId="{FD9DF4E0-77E0-4DB3-A9A9-DCF0660D904F}" destId="{FB57F1CA-05B3-4D2E-B595-104F5B2ECF0F}" srcOrd="0" destOrd="0" parTransId="{82D6F54A-0E05-41CC-B583-52358C3778A4}" sibTransId="{6DE9C3EF-4483-4F89-AA24-1DAF31F77DB4}"/>
    <dgm:cxn modelId="{B3DB3B9F-0783-4C47-A850-757FD792EA12}" type="presOf" srcId="{8BAF954A-B3F0-4024-AFFB-9141C61F1803}" destId="{C169EA07-14FC-478A-835A-87B49807A923}" srcOrd="0" destOrd="0" presId="urn:microsoft.com/office/officeart/2008/layout/HorizontalMultiLevelHierarchy"/>
    <dgm:cxn modelId="{9FDDF9A2-51E0-457B-81B3-24F8A5DBCB1E}" type="presOf" srcId="{57841070-890B-4FB5-97BF-387737181F66}" destId="{337733BF-7A34-454D-B99D-6B4587593BFC}" srcOrd="0" destOrd="0" presId="urn:microsoft.com/office/officeart/2008/layout/HorizontalMultiLevelHierarchy"/>
    <dgm:cxn modelId="{51E2CDA5-C352-4AE1-ADBF-6A8D92AF548D}" type="presOf" srcId="{8A8A4BC4-AB3C-430E-B9E9-0AF3E189AFC0}" destId="{EBCE7498-9582-4FE2-A0B9-F66145E777FD}" srcOrd="0" destOrd="0" presId="urn:microsoft.com/office/officeart/2008/layout/HorizontalMultiLevelHierarchy"/>
    <dgm:cxn modelId="{088FC1A6-7A0C-4893-9105-3916885156B6}" type="presOf" srcId="{82D6F54A-0E05-41CC-B583-52358C3778A4}" destId="{D8AAA1FE-ECA8-4B81-A7A7-C6D225F74455}" srcOrd="0" destOrd="0" presId="urn:microsoft.com/office/officeart/2008/layout/HorizontalMultiLevelHierarchy"/>
    <dgm:cxn modelId="{3AC43FBC-FAE3-4A6D-9098-81F57262FD3F}" type="presOf" srcId="{57841070-890B-4FB5-97BF-387737181F66}" destId="{D5ACC37B-A975-45DA-9922-E0ADFB94B929}" srcOrd="1" destOrd="0" presId="urn:microsoft.com/office/officeart/2008/layout/HorizontalMultiLevelHierarchy"/>
    <dgm:cxn modelId="{A95568BD-AB7C-4124-AFFF-1489C1FAD09B}" type="presOf" srcId="{AF0E9F86-910E-40B5-BDE1-323B2E239031}" destId="{DDA8C869-5F9D-4B71-9DDD-6BCBB5C5D45F}" srcOrd="0" destOrd="0" presId="urn:microsoft.com/office/officeart/2008/layout/HorizontalMultiLevelHierarchy"/>
    <dgm:cxn modelId="{9CC886BF-A4A7-4E65-9642-557313A60DB0}" type="presOf" srcId="{8AA44485-C7A9-4E0A-81E0-36F832228652}" destId="{0F98F0C7-782A-4E65-A5A8-7C8850C3CD36}" srcOrd="0" destOrd="0" presId="urn:microsoft.com/office/officeart/2008/layout/HorizontalMultiLevelHierarchy"/>
    <dgm:cxn modelId="{E8F4FDC2-2C80-4335-A7D9-E1491EDE05BB}" type="presOf" srcId="{FB57F1CA-05B3-4D2E-B595-104F5B2ECF0F}" destId="{2782ED48-7C3A-4171-B77B-02057FD5D1D1}" srcOrd="0" destOrd="0" presId="urn:microsoft.com/office/officeart/2008/layout/HorizontalMultiLevelHierarchy"/>
    <dgm:cxn modelId="{57B9D1C6-56B8-4B22-874D-A22F7B214EC8}" srcId="{FD9DF4E0-77E0-4DB3-A9A9-DCF0660D904F}" destId="{DCB03B03-6B6D-4157-BDC9-9AE1DE30EAE3}" srcOrd="1" destOrd="0" parTransId="{F509197C-BDA1-4EBC-BC5F-1B67AA93E8D0}" sibTransId="{9B086DFF-307D-4675-88F5-B28DEC88E43D}"/>
    <dgm:cxn modelId="{1E9921DF-88E7-40C4-80D3-0C05D7207A17}" type="presOf" srcId="{FD9DF4E0-77E0-4DB3-A9A9-DCF0660D904F}" destId="{47A4665C-D5DE-4C24-A50D-1585BD91A8BE}" srcOrd="0" destOrd="0" presId="urn:microsoft.com/office/officeart/2008/layout/HorizontalMultiLevelHierarchy"/>
    <dgm:cxn modelId="{E0ACE5E3-AAE1-4B45-A8DA-6F66BD7F103D}" type="presOf" srcId="{F509197C-BDA1-4EBC-BC5F-1B67AA93E8D0}" destId="{AA157BF7-6976-429D-A604-6A578401E978}" srcOrd="1" destOrd="0" presId="urn:microsoft.com/office/officeart/2008/layout/HorizontalMultiLevelHierarchy"/>
    <dgm:cxn modelId="{CEB19262-4A42-4BD6-9AA4-6D1BA328AB31}" type="presParOf" srcId="{B2750583-AEEE-4D81-8A12-C5B80A92C2D0}" destId="{E9964790-C7BB-4435-ACEE-731CE6E0FE61}" srcOrd="0" destOrd="0" presId="urn:microsoft.com/office/officeart/2008/layout/HorizontalMultiLevelHierarchy"/>
    <dgm:cxn modelId="{D4A2EBF4-B94D-49F3-A540-E3DE72D62285}" type="presParOf" srcId="{E9964790-C7BB-4435-ACEE-731CE6E0FE61}" destId="{47A4665C-D5DE-4C24-A50D-1585BD91A8BE}" srcOrd="0" destOrd="0" presId="urn:microsoft.com/office/officeart/2008/layout/HorizontalMultiLevelHierarchy"/>
    <dgm:cxn modelId="{B719C18D-CFE1-4846-B402-A7794CE147E0}" type="presParOf" srcId="{E9964790-C7BB-4435-ACEE-731CE6E0FE61}" destId="{2F4FC18B-581A-44F2-8310-DF137D876A04}" srcOrd="1" destOrd="0" presId="urn:microsoft.com/office/officeart/2008/layout/HorizontalMultiLevelHierarchy"/>
    <dgm:cxn modelId="{4F2345D3-145F-4D73-BF82-BE767F7C172B}" type="presParOf" srcId="{2F4FC18B-581A-44F2-8310-DF137D876A04}" destId="{D8AAA1FE-ECA8-4B81-A7A7-C6D225F74455}" srcOrd="0" destOrd="0" presId="urn:microsoft.com/office/officeart/2008/layout/HorizontalMultiLevelHierarchy"/>
    <dgm:cxn modelId="{BD527FDC-C167-4390-9BFD-EA284CF5164F}" type="presParOf" srcId="{D8AAA1FE-ECA8-4B81-A7A7-C6D225F74455}" destId="{AACFC379-0148-46A9-9039-480AA721AE18}" srcOrd="0" destOrd="0" presId="urn:microsoft.com/office/officeart/2008/layout/HorizontalMultiLevelHierarchy"/>
    <dgm:cxn modelId="{6C08C34F-6153-4C2A-811C-786F8C106B3B}" type="presParOf" srcId="{2F4FC18B-581A-44F2-8310-DF137D876A04}" destId="{C01C4BEB-FE6C-439C-8208-BA4673479C01}" srcOrd="1" destOrd="0" presId="urn:microsoft.com/office/officeart/2008/layout/HorizontalMultiLevelHierarchy"/>
    <dgm:cxn modelId="{86AAF8A8-6F67-4410-8AF1-451A199C7491}" type="presParOf" srcId="{C01C4BEB-FE6C-439C-8208-BA4673479C01}" destId="{2782ED48-7C3A-4171-B77B-02057FD5D1D1}" srcOrd="0" destOrd="0" presId="urn:microsoft.com/office/officeart/2008/layout/HorizontalMultiLevelHierarchy"/>
    <dgm:cxn modelId="{3CF09C3A-49AB-4095-A2AE-B17AC810D7D3}" type="presParOf" srcId="{C01C4BEB-FE6C-439C-8208-BA4673479C01}" destId="{6C7D3B5D-F989-4624-B243-A128351953D7}" srcOrd="1" destOrd="0" presId="urn:microsoft.com/office/officeart/2008/layout/HorizontalMultiLevelHierarchy"/>
    <dgm:cxn modelId="{98ECB286-C5DD-4442-91A2-7E6A44AE1D7D}" type="presParOf" srcId="{2F4FC18B-581A-44F2-8310-DF137D876A04}" destId="{13F08F3C-66CF-4EA8-8663-75EFE056DD51}" srcOrd="2" destOrd="0" presId="urn:microsoft.com/office/officeart/2008/layout/HorizontalMultiLevelHierarchy"/>
    <dgm:cxn modelId="{2BE8BC3A-4724-4594-AA19-232A2E64D29C}" type="presParOf" srcId="{13F08F3C-66CF-4EA8-8663-75EFE056DD51}" destId="{AA157BF7-6976-429D-A604-6A578401E978}" srcOrd="0" destOrd="0" presId="urn:microsoft.com/office/officeart/2008/layout/HorizontalMultiLevelHierarchy"/>
    <dgm:cxn modelId="{B3C0C944-1B9B-4703-BD0F-61E2ECCD7414}" type="presParOf" srcId="{2F4FC18B-581A-44F2-8310-DF137D876A04}" destId="{96C2D009-1BD4-43E5-BEFB-B588788F2A66}" srcOrd="3" destOrd="0" presId="urn:microsoft.com/office/officeart/2008/layout/HorizontalMultiLevelHierarchy"/>
    <dgm:cxn modelId="{7A09DEFE-A320-41F4-B6F2-7EE3B93032B9}" type="presParOf" srcId="{96C2D009-1BD4-43E5-BEFB-B588788F2A66}" destId="{78A81EA0-2223-4DF8-9ED8-B391A36358D2}" srcOrd="0" destOrd="0" presId="urn:microsoft.com/office/officeart/2008/layout/HorizontalMultiLevelHierarchy"/>
    <dgm:cxn modelId="{A47689E0-28D3-4AA7-981E-3F08CD1F7C0A}" type="presParOf" srcId="{96C2D009-1BD4-43E5-BEFB-B588788F2A66}" destId="{B747522A-C841-476F-B238-FC0F35F4F009}" srcOrd="1" destOrd="0" presId="urn:microsoft.com/office/officeart/2008/layout/HorizontalMultiLevelHierarchy"/>
    <dgm:cxn modelId="{52564015-1BA9-4335-85B9-DDB76D2171F3}" type="presParOf" srcId="{2F4FC18B-581A-44F2-8310-DF137D876A04}" destId="{0F98F0C7-782A-4E65-A5A8-7C8850C3CD36}" srcOrd="4" destOrd="0" presId="urn:microsoft.com/office/officeart/2008/layout/HorizontalMultiLevelHierarchy"/>
    <dgm:cxn modelId="{8B7B6548-5ACE-48FA-9997-FED16DF9A3FE}" type="presParOf" srcId="{0F98F0C7-782A-4E65-A5A8-7C8850C3CD36}" destId="{FB30EA49-1A93-43C5-BFE9-252AC44C1310}" srcOrd="0" destOrd="0" presId="urn:microsoft.com/office/officeart/2008/layout/HorizontalMultiLevelHierarchy"/>
    <dgm:cxn modelId="{7DCC2C24-FA1D-47F4-9EF1-4D22D18DF24B}" type="presParOf" srcId="{2F4FC18B-581A-44F2-8310-DF137D876A04}" destId="{99796DA1-61C8-4E57-BB95-11D2B1963400}" srcOrd="5" destOrd="0" presId="urn:microsoft.com/office/officeart/2008/layout/HorizontalMultiLevelHierarchy"/>
    <dgm:cxn modelId="{1BC29EE0-2A76-4750-A73F-DE045980A3EB}" type="presParOf" srcId="{99796DA1-61C8-4E57-BB95-11D2B1963400}" destId="{EBCE7498-9582-4FE2-A0B9-F66145E777FD}" srcOrd="0" destOrd="0" presId="urn:microsoft.com/office/officeart/2008/layout/HorizontalMultiLevelHierarchy"/>
    <dgm:cxn modelId="{820779FF-E114-4C5D-B785-49A26663351E}" type="presParOf" srcId="{99796DA1-61C8-4E57-BB95-11D2B1963400}" destId="{65D9AA52-F62B-4C97-8F68-48F7B890A891}" srcOrd="1" destOrd="0" presId="urn:microsoft.com/office/officeart/2008/layout/HorizontalMultiLevelHierarchy"/>
    <dgm:cxn modelId="{9E729BB3-2284-4177-A0D0-430FE83138B5}" type="presParOf" srcId="{2F4FC18B-581A-44F2-8310-DF137D876A04}" destId="{337733BF-7A34-454D-B99D-6B4587593BFC}" srcOrd="6" destOrd="0" presId="urn:microsoft.com/office/officeart/2008/layout/HorizontalMultiLevelHierarchy"/>
    <dgm:cxn modelId="{5AD4113D-EFF5-4FEA-91B6-96D5AD402D09}" type="presParOf" srcId="{337733BF-7A34-454D-B99D-6B4587593BFC}" destId="{D5ACC37B-A975-45DA-9922-E0ADFB94B929}" srcOrd="0" destOrd="0" presId="urn:microsoft.com/office/officeart/2008/layout/HorizontalMultiLevelHierarchy"/>
    <dgm:cxn modelId="{3F152B3D-CCDF-4F3C-B261-6F375742EF39}" type="presParOf" srcId="{2F4FC18B-581A-44F2-8310-DF137D876A04}" destId="{E292AF3B-5C59-4164-8602-9E57870A9B82}" srcOrd="7" destOrd="0" presId="urn:microsoft.com/office/officeart/2008/layout/HorizontalMultiLevelHierarchy"/>
    <dgm:cxn modelId="{070478D4-00D8-40A4-8750-DF6CE54F92A4}" type="presParOf" srcId="{E292AF3B-5C59-4164-8602-9E57870A9B82}" destId="{DDA8C869-5F9D-4B71-9DDD-6BCBB5C5D45F}" srcOrd="0" destOrd="0" presId="urn:microsoft.com/office/officeart/2008/layout/HorizontalMultiLevelHierarchy"/>
    <dgm:cxn modelId="{CE83D7D4-52AE-410A-8EDD-A431078D426C}" type="presParOf" srcId="{E292AF3B-5C59-4164-8602-9E57870A9B82}" destId="{04A44F63-BD3A-4F39-ABE6-FCE3C8058A38}" srcOrd="1" destOrd="0" presId="urn:microsoft.com/office/officeart/2008/layout/HorizontalMultiLevelHierarchy"/>
    <dgm:cxn modelId="{9FDF6C67-FCED-40CC-8FC2-A8A73D1E9CB6}" type="presParOf" srcId="{2F4FC18B-581A-44F2-8310-DF137D876A04}" destId="{B9729E06-CBE6-4308-BD74-D055DF0F02A1}" srcOrd="8" destOrd="0" presId="urn:microsoft.com/office/officeart/2008/layout/HorizontalMultiLevelHierarchy"/>
    <dgm:cxn modelId="{8068D647-2CDF-4D88-8DF3-DABE6CEBA641}" type="presParOf" srcId="{B9729E06-CBE6-4308-BD74-D055DF0F02A1}" destId="{70A2FA99-5429-49FF-9240-72866224D32F}" srcOrd="0" destOrd="0" presId="urn:microsoft.com/office/officeart/2008/layout/HorizontalMultiLevelHierarchy"/>
    <dgm:cxn modelId="{BCCF8392-50EA-4F6A-A671-503A34D77D19}" type="presParOf" srcId="{2F4FC18B-581A-44F2-8310-DF137D876A04}" destId="{908557CC-BFEC-4210-BD4C-39DB569284D6}" srcOrd="9" destOrd="0" presId="urn:microsoft.com/office/officeart/2008/layout/HorizontalMultiLevelHierarchy"/>
    <dgm:cxn modelId="{6B63ABAA-136B-4992-BE8C-64CEC66DA181}" type="presParOf" srcId="{908557CC-BFEC-4210-BD4C-39DB569284D6}" destId="{5F791E71-B93F-4E06-9CE8-8B398703870A}" srcOrd="0" destOrd="0" presId="urn:microsoft.com/office/officeart/2008/layout/HorizontalMultiLevelHierarchy"/>
    <dgm:cxn modelId="{57789B1B-247B-4E21-A61D-9E364C60D949}" type="presParOf" srcId="{908557CC-BFEC-4210-BD4C-39DB569284D6}" destId="{83425405-A512-4AEE-B292-C50889FACF52}" srcOrd="1" destOrd="0" presId="urn:microsoft.com/office/officeart/2008/layout/HorizontalMultiLevelHierarchy"/>
    <dgm:cxn modelId="{36C501EB-0C30-4934-9A90-F0A07BC67B46}" type="presParOf" srcId="{2F4FC18B-581A-44F2-8310-DF137D876A04}" destId="{33D3B723-D3AD-4FAE-B353-CA75F697E23C}" srcOrd="10" destOrd="0" presId="urn:microsoft.com/office/officeart/2008/layout/HorizontalMultiLevelHierarchy"/>
    <dgm:cxn modelId="{2B48894E-35C2-4378-9208-F340294F2963}" type="presParOf" srcId="{33D3B723-D3AD-4FAE-B353-CA75F697E23C}" destId="{0DF8794B-5FBC-45F6-81BA-C3386F1D9B36}" srcOrd="0" destOrd="0" presId="urn:microsoft.com/office/officeart/2008/layout/HorizontalMultiLevelHierarchy"/>
    <dgm:cxn modelId="{5A039EA4-44CB-4681-B43D-EE2477524C51}" type="presParOf" srcId="{2F4FC18B-581A-44F2-8310-DF137D876A04}" destId="{B2F75F9A-D1A0-4873-AD69-2E8F6C6AF585}" srcOrd="11" destOrd="0" presId="urn:microsoft.com/office/officeart/2008/layout/HorizontalMultiLevelHierarchy"/>
    <dgm:cxn modelId="{A06B7544-0B23-41AE-BC07-8CCC071028F1}" type="presParOf" srcId="{B2F75F9A-D1A0-4873-AD69-2E8F6C6AF585}" destId="{C169EA07-14FC-478A-835A-87B49807A923}" srcOrd="0" destOrd="0" presId="urn:microsoft.com/office/officeart/2008/layout/HorizontalMultiLevelHierarchy"/>
    <dgm:cxn modelId="{82ACADAB-4374-46AD-85A3-DB3CFBBDB44B}" type="presParOf" srcId="{B2F75F9A-D1A0-4873-AD69-2E8F6C6AF585}" destId="{2C996EC5-D1DE-42BD-AA3D-136604BCA9C6}" srcOrd="1" destOrd="0" presId="urn:microsoft.com/office/officeart/2008/layout/HorizontalMultiLevelHierarchy"/>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1E0B15C5-C696-4B4B-8F21-481A02257DF7}" type="doc">
      <dgm:prSet loTypeId="urn:microsoft.com/office/officeart/2008/layout/VerticalCurvedList" loCatId="list" qsTypeId="urn:microsoft.com/office/officeart/2005/8/quickstyle/3d1" qsCatId="3D" csTypeId="urn:microsoft.com/office/officeart/2005/8/colors/colorful1" csCatId="colorful" phldr="1"/>
      <dgm:spPr/>
      <dgm:t>
        <a:bodyPr/>
        <a:lstStyle/>
        <a:p>
          <a:endParaRPr lang="en-US"/>
        </a:p>
      </dgm:t>
    </dgm:pt>
    <dgm:pt modelId="{E578537D-AAB6-4E8B-8D18-7850537B5AFD}">
      <dgm:prSet phldrT="[Text]" custT="1"/>
      <dgm:spPr/>
      <dgm:t>
        <a:bodyPr/>
        <a:lstStyle/>
        <a:p>
          <a:r>
            <a:rPr lang="en-US" sz="1400" b="0" dirty="0"/>
            <a:t>Breakage of the plate glass (intrinsic value of the broken glass </a:t>
          </a:r>
          <a:r>
            <a:rPr lang="en-US" sz="1400" b="0" dirty="0" err="1"/>
            <a:t>upto</a:t>
          </a:r>
          <a:r>
            <a:rPr lang="en-US" sz="1400" b="0" dirty="0"/>
            <a:t> the amount specified in the policy against the relevant item considering salvage also) fixed to display windows or show cases of commercial establishments by any reason whatever, unless otherwise specifically excluded viz.,</a:t>
          </a:r>
        </a:p>
      </dgm:t>
    </dgm:pt>
    <dgm:pt modelId="{57DFBE91-C66A-4074-8873-44421A99C20F}" type="parTrans" cxnId="{791E3C6C-4A47-45FF-B271-D1C3D3D97C40}">
      <dgm:prSet/>
      <dgm:spPr/>
      <dgm:t>
        <a:bodyPr/>
        <a:lstStyle/>
        <a:p>
          <a:endParaRPr lang="en-US"/>
        </a:p>
      </dgm:t>
    </dgm:pt>
    <dgm:pt modelId="{3FC33940-7FCB-45E1-A8E5-E5E1A3559FF8}" type="sibTrans" cxnId="{791E3C6C-4A47-45FF-B271-D1C3D3D97C40}">
      <dgm:prSet/>
      <dgm:spPr/>
      <dgm:t>
        <a:bodyPr/>
        <a:lstStyle/>
        <a:p>
          <a:endParaRPr lang="en-US"/>
        </a:p>
      </dgm:t>
    </dgm:pt>
    <dgm:pt modelId="{F0C0CD47-81DF-48CB-9ECC-4E9951D8B1C3}">
      <dgm:prSet phldrT="[Text]" custT="1"/>
      <dgm:spPr/>
      <dgm:t>
        <a:bodyPr/>
        <a:lstStyle/>
        <a:p>
          <a:r>
            <a:rPr lang="en-US" sz="1400" dirty="0"/>
            <a:t>Glass  </a:t>
          </a:r>
          <a:r>
            <a:rPr lang="en-US" sz="1400" dirty="0">
              <a:sym typeface="Wingdings" panose="05000000000000000000" pitchFamily="2" charset="2"/>
            </a:rPr>
            <a:t> </a:t>
          </a:r>
          <a:r>
            <a:rPr lang="en-US" sz="1400" dirty="0"/>
            <a:t>plain glass of ordinary glazing quality and does not include any embossing, silvering, lettering or ornamental work. Recent trends also have these covered. </a:t>
          </a:r>
        </a:p>
      </dgm:t>
    </dgm:pt>
    <dgm:pt modelId="{F64A1D52-EFB9-48E3-90AD-04B2C43F5EC1}" type="parTrans" cxnId="{E50EFD02-46C2-41BB-BFAC-3B972262CB99}">
      <dgm:prSet/>
      <dgm:spPr/>
      <dgm:t>
        <a:bodyPr/>
        <a:lstStyle/>
        <a:p>
          <a:endParaRPr lang="en-US"/>
        </a:p>
      </dgm:t>
    </dgm:pt>
    <dgm:pt modelId="{E03221A5-66FA-4FA8-882B-3A86CE3D257C}" type="sibTrans" cxnId="{E50EFD02-46C2-41BB-BFAC-3B972262CB99}">
      <dgm:prSet/>
      <dgm:spPr/>
      <dgm:t>
        <a:bodyPr/>
        <a:lstStyle/>
        <a:p>
          <a:endParaRPr lang="en-US"/>
        </a:p>
      </dgm:t>
    </dgm:pt>
    <dgm:pt modelId="{4AAE6F83-457B-479C-B113-576C2E15C4C8}">
      <dgm:prSet custT="1"/>
      <dgm:spPr/>
      <dgm:t>
        <a:bodyPr/>
        <a:lstStyle/>
        <a:p>
          <a:r>
            <a:rPr lang="en-US" sz="1400" b="0" dirty="0"/>
            <a:t>	Fire or explosion</a:t>
          </a:r>
        </a:p>
      </dgm:t>
    </dgm:pt>
    <dgm:pt modelId="{5954F42D-10AC-4E60-AE3A-3D1FC240C2EB}" type="parTrans" cxnId="{C8607192-113C-4AD1-A795-C95D52CBFD8E}">
      <dgm:prSet/>
      <dgm:spPr/>
      <dgm:t>
        <a:bodyPr/>
        <a:lstStyle/>
        <a:p>
          <a:endParaRPr lang="en-US"/>
        </a:p>
      </dgm:t>
    </dgm:pt>
    <dgm:pt modelId="{8DFEFA8E-A58F-46D0-86C3-79F32681A65B}" type="sibTrans" cxnId="{C8607192-113C-4AD1-A795-C95D52CBFD8E}">
      <dgm:prSet/>
      <dgm:spPr/>
      <dgm:t>
        <a:bodyPr/>
        <a:lstStyle/>
        <a:p>
          <a:endParaRPr lang="en-US"/>
        </a:p>
      </dgm:t>
    </dgm:pt>
    <dgm:pt modelId="{F8B25CE3-E941-4F94-ADAC-3B677B44C54A}">
      <dgm:prSet custT="1"/>
      <dgm:spPr/>
      <dgm:t>
        <a:bodyPr/>
        <a:lstStyle/>
        <a:p>
          <a:r>
            <a:rPr lang="en-US" sz="1400" b="0" dirty="0"/>
            <a:t> 	Earthquake or such other convulsions of nature and</a:t>
          </a:r>
        </a:p>
      </dgm:t>
    </dgm:pt>
    <dgm:pt modelId="{0F26C020-82AD-47D2-BA5B-E5A037B7EFB9}" type="parTrans" cxnId="{29DA659D-76D1-4C10-BF96-C6EB6529073C}">
      <dgm:prSet/>
      <dgm:spPr/>
      <dgm:t>
        <a:bodyPr/>
        <a:lstStyle/>
        <a:p>
          <a:endParaRPr lang="en-US"/>
        </a:p>
      </dgm:t>
    </dgm:pt>
    <dgm:pt modelId="{48D1AC2E-E0F9-494D-9483-2669930EB36D}" type="sibTrans" cxnId="{29DA659D-76D1-4C10-BF96-C6EB6529073C}">
      <dgm:prSet/>
      <dgm:spPr/>
      <dgm:t>
        <a:bodyPr/>
        <a:lstStyle/>
        <a:p>
          <a:endParaRPr lang="en-US"/>
        </a:p>
      </dgm:t>
    </dgm:pt>
    <dgm:pt modelId="{4067659C-9716-4584-B57E-8DC3E653F277}">
      <dgm:prSet custT="1"/>
      <dgm:spPr/>
      <dgm:t>
        <a:bodyPr/>
        <a:lstStyle/>
        <a:p>
          <a:r>
            <a:rPr lang="en-US" sz="1400" b="0" dirty="0"/>
            <a:t> 	Riot, strikes, war and kindred risks (riot and strikes may be covered on payment of additional premium)</a:t>
          </a:r>
        </a:p>
      </dgm:t>
    </dgm:pt>
    <dgm:pt modelId="{16337354-69D5-4EE5-B89C-69793B01E863}" type="parTrans" cxnId="{4946FF40-BA62-4AB9-BD05-5B7FBC5DF537}">
      <dgm:prSet/>
      <dgm:spPr/>
      <dgm:t>
        <a:bodyPr/>
        <a:lstStyle/>
        <a:p>
          <a:endParaRPr lang="en-US"/>
        </a:p>
      </dgm:t>
    </dgm:pt>
    <dgm:pt modelId="{499BC582-0A90-440A-9950-37D33658AF19}" type="sibTrans" cxnId="{4946FF40-BA62-4AB9-BD05-5B7FBC5DF537}">
      <dgm:prSet/>
      <dgm:spPr/>
      <dgm:t>
        <a:bodyPr/>
        <a:lstStyle/>
        <a:p>
          <a:endParaRPr lang="en-US"/>
        </a:p>
      </dgm:t>
    </dgm:pt>
    <dgm:pt modelId="{E0F5A78C-F7A6-459F-95CF-CE2E8E147F4E}">
      <dgm:prSet custT="1"/>
      <dgm:spPr/>
      <dgm:t>
        <a:bodyPr/>
        <a:lstStyle/>
        <a:p>
          <a:endParaRPr lang="en-US" sz="1400" b="1" u="sng" dirty="0"/>
        </a:p>
        <a:p>
          <a:r>
            <a:rPr lang="en-US" sz="1400" b="1" u="sng" dirty="0"/>
            <a:t>Not Indemnified:</a:t>
          </a:r>
        </a:p>
        <a:p>
          <a:r>
            <a:rPr lang="en-US" sz="1400" dirty="0"/>
            <a:t>--Damage to frames and the cost of removal or replacement of any fittings or fixtures</a:t>
          </a:r>
        </a:p>
        <a:p>
          <a:r>
            <a:rPr lang="en-US" sz="1400" dirty="0"/>
            <a:t>--cracked or imperfect glass</a:t>
          </a:r>
        </a:p>
        <a:p>
          <a:r>
            <a:rPr lang="en-US" sz="1400" dirty="0"/>
            <a:t>--Loss arising from the interruption of business of the insured during the period between the date of breakage and the date of replacement</a:t>
          </a:r>
        </a:p>
        <a:p>
          <a:r>
            <a:rPr lang="en-US" sz="1400" dirty="0"/>
            <a:t>--Superficial damage or scratching</a:t>
          </a:r>
        </a:p>
        <a:p>
          <a:endParaRPr lang="en-US" sz="1400" dirty="0"/>
        </a:p>
      </dgm:t>
    </dgm:pt>
    <dgm:pt modelId="{AE4D1D9E-3887-435C-A97B-A234E6FB3772}" type="parTrans" cxnId="{0731B864-8961-4821-A217-0EA215FD0A6F}">
      <dgm:prSet/>
      <dgm:spPr/>
      <dgm:t>
        <a:bodyPr/>
        <a:lstStyle/>
        <a:p>
          <a:endParaRPr lang="en-US"/>
        </a:p>
      </dgm:t>
    </dgm:pt>
    <dgm:pt modelId="{71F1514F-53DA-4892-A2A6-2E4491ADF273}" type="sibTrans" cxnId="{0731B864-8961-4821-A217-0EA215FD0A6F}">
      <dgm:prSet/>
      <dgm:spPr/>
      <dgm:t>
        <a:bodyPr/>
        <a:lstStyle/>
        <a:p>
          <a:endParaRPr lang="en-US"/>
        </a:p>
      </dgm:t>
    </dgm:pt>
    <dgm:pt modelId="{56029645-D2F2-468B-8742-AFF4B1A2844F}">
      <dgm:prSet custT="1"/>
      <dgm:spPr/>
      <dgm:t>
        <a:bodyPr/>
        <a:lstStyle/>
        <a:p>
          <a:r>
            <a:rPr lang="en-US" sz="1400" dirty="0"/>
            <a:t>Newly fitted glass is undesirable risk mainly on account of shrinking, warping of the wood work</a:t>
          </a:r>
        </a:p>
      </dgm:t>
    </dgm:pt>
    <dgm:pt modelId="{B3DDAA4C-BA6F-430F-A06D-CAF12108F0DF}" type="parTrans" cxnId="{C7FCEA69-C597-4E71-8007-FD83FFD1F5C3}">
      <dgm:prSet/>
      <dgm:spPr/>
      <dgm:t>
        <a:bodyPr/>
        <a:lstStyle/>
        <a:p>
          <a:endParaRPr lang="en-US"/>
        </a:p>
      </dgm:t>
    </dgm:pt>
    <dgm:pt modelId="{FA247AE2-0619-4F3E-B03F-290B6142016D}" type="sibTrans" cxnId="{C7FCEA69-C597-4E71-8007-FD83FFD1F5C3}">
      <dgm:prSet/>
      <dgm:spPr/>
      <dgm:t>
        <a:bodyPr/>
        <a:lstStyle/>
        <a:p>
          <a:endParaRPr lang="en-US"/>
        </a:p>
      </dgm:t>
    </dgm:pt>
    <dgm:pt modelId="{D9192FAC-72F0-4B34-9B83-70C56927698A}">
      <dgm:prSet custT="1"/>
      <dgm:spPr/>
      <dgm:t>
        <a:bodyPr/>
        <a:lstStyle/>
        <a:p>
          <a:r>
            <a:rPr lang="en-US" sz="1400" b="1" u="sng" dirty="0"/>
            <a:t>Technical Rating: </a:t>
          </a:r>
        </a:p>
        <a:p>
          <a:r>
            <a:rPr lang="en-US" sz="1400" dirty="0"/>
            <a:t>	Type of glass (annealed/tempered/laminated etc.,), situation, previous experience and neighborhood.</a:t>
          </a:r>
        </a:p>
        <a:p>
          <a:r>
            <a:rPr lang="en-US" sz="1400" dirty="0"/>
            <a:t>	Rate: 5 – 10% of Glass SI</a:t>
          </a:r>
        </a:p>
      </dgm:t>
    </dgm:pt>
    <dgm:pt modelId="{870F08DA-E46B-4075-930A-61CFB116C0ED}" type="parTrans" cxnId="{1D9A56D5-3D31-4496-825A-85131027AC76}">
      <dgm:prSet/>
      <dgm:spPr/>
      <dgm:t>
        <a:bodyPr/>
        <a:lstStyle/>
        <a:p>
          <a:endParaRPr lang="en-US"/>
        </a:p>
      </dgm:t>
    </dgm:pt>
    <dgm:pt modelId="{8AEA02DE-52F4-4219-87B9-33B7815256AC}" type="sibTrans" cxnId="{1D9A56D5-3D31-4496-825A-85131027AC76}">
      <dgm:prSet/>
      <dgm:spPr/>
      <dgm:t>
        <a:bodyPr/>
        <a:lstStyle/>
        <a:p>
          <a:endParaRPr lang="en-US"/>
        </a:p>
      </dgm:t>
    </dgm:pt>
    <dgm:pt modelId="{FFD137F6-9BC5-477A-AC70-9353ED7C5818}">
      <dgm:prSet custT="1"/>
      <dgm:spPr/>
      <dgm:t>
        <a:bodyPr/>
        <a:lstStyle/>
        <a:p>
          <a:r>
            <a:rPr lang="en-US" sz="1400" dirty="0"/>
            <a:t>Cover will cease if any alterations are carried on to the premises, or if there is a change in the tenancy of, occupancy of, or</a:t>
          </a:r>
        </a:p>
        <a:p>
          <a:r>
            <a:rPr lang="en-US" sz="1400" dirty="0"/>
            <a:t>business carried on in, the premises containing the glass insured.</a:t>
          </a:r>
        </a:p>
      </dgm:t>
    </dgm:pt>
    <dgm:pt modelId="{98E20F0D-9427-4B05-BDB4-53362EF1927A}" type="parTrans" cxnId="{8FC79E80-0CA5-4E65-A731-65CA9A0ED759}">
      <dgm:prSet/>
      <dgm:spPr/>
      <dgm:t>
        <a:bodyPr/>
        <a:lstStyle/>
        <a:p>
          <a:endParaRPr lang="en-US"/>
        </a:p>
      </dgm:t>
    </dgm:pt>
    <dgm:pt modelId="{AFD179E1-1A3B-4A04-9999-0184E6CAD573}" type="sibTrans" cxnId="{8FC79E80-0CA5-4E65-A731-65CA9A0ED759}">
      <dgm:prSet/>
      <dgm:spPr/>
      <dgm:t>
        <a:bodyPr/>
        <a:lstStyle/>
        <a:p>
          <a:endParaRPr lang="en-US"/>
        </a:p>
      </dgm:t>
    </dgm:pt>
    <dgm:pt modelId="{A01DEE26-495D-445E-902B-272F77A8E329}" type="pres">
      <dgm:prSet presAssocID="{1E0B15C5-C696-4B4B-8F21-481A02257DF7}" presName="Name0" presStyleCnt="0">
        <dgm:presLayoutVars>
          <dgm:chMax val="7"/>
          <dgm:chPref val="7"/>
          <dgm:dir/>
        </dgm:presLayoutVars>
      </dgm:prSet>
      <dgm:spPr/>
    </dgm:pt>
    <dgm:pt modelId="{B66215BD-9B6C-4359-BDA3-3FB70078B9CF}" type="pres">
      <dgm:prSet presAssocID="{1E0B15C5-C696-4B4B-8F21-481A02257DF7}" presName="Name1" presStyleCnt="0"/>
      <dgm:spPr/>
    </dgm:pt>
    <dgm:pt modelId="{5CE27CF0-DB4D-4DFA-A29F-CA95BD405C48}" type="pres">
      <dgm:prSet presAssocID="{1E0B15C5-C696-4B4B-8F21-481A02257DF7}" presName="cycle" presStyleCnt="0"/>
      <dgm:spPr/>
    </dgm:pt>
    <dgm:pt modelId="{AF7264C7-40F5-4679-804F-39E903EB8F78}" type="pres">
      <dgm:prSet presAssocID="{1E0B15C5-C696-4B4B-8F21-481A02257DF7}" presName="srcNode" presStyleLbl="node1" presStyleIdx="0" presStyleCnt="6"/>
      <dgm:spPr/>
    </dgm:pt>
    <dgm:pt modelId="{42542AE5-8DD0-4160-A44B-451CFAE3D79E}" type="pres">
      <dgm:prSet presAssocID="{1E0B15C5-C696-4B4B-8F21-481A02257DF7}" presName="conn" presStyleLbl="parChTrans1D2" presStyleIdx="0" presStyleCnt="1"/>
      <dgm:spPr/>
    </dgm:pt>
    <dgm:pt modelId="{95F097D6-EEBA-465A-8BF4-E25E87250087}" type="pres">
      <dgm:prSet presAssocID="{1E0B15C5-C696-4B4B-8F21-481A02257DF7}" presName="extraNode" presStyleLbl="node1" presStyleIdx="0" presStyleCnt="6"/>
      <dgm:spPr/>
    </dgm:pt>
    <dgm:pt modelId="{C73EF303-D312-4DCD-A861-C95636B53CEA}" type="pres">
      <dgm:prSet presAssocID="{1E0B15C5-C696-4B4B-8F21-481A02257DF7}" presName="dstNode" presStyleLbl="node1" presStyleIdx="0" presStyleCnt="6"/>
      <dgm:spPr/>
    </dgm:pt>
    <dgm:pt modelId="{5A40ED45-E641-404E-B1C2-392B068DE917}" type="pres">
      <dgm:prSet presAssocID="{E578537D-AAB6-4E8B-8D18-7850537B5AFD}" presName="text_1" presStyleLbl="node1" presStyleIdx="0" presStyleCnt="6" custScaleY="190346" custLinFactNeighborX="-106" custLinFactNeighborY="-27988">
        <dgm:presLayoutVars>
          <dgm:bulletEnabled val="1"/>
        </dgm:presLayoutVars>
      </dgm:prSet>
      <dgm:spPr/>
    </dgm:pt>
    <dgm:pt modelId="{D6537B9D-D055-40E1-B129-D27FBB3D6CDC}" type="pres">
      <dgm:prSet presAssocID="{E578537D-AAB6-4E8B-8D18-7850537B5AFD}" presName="accent_1" presStyleCnt="0"/>
      <dgm:spPr/>
    </dgm:pt>
    <dgm:pt modelId="{6EB09077-7E59-4261-B878-0E20747B1D9A}" type="pres">
      <dgm:prSet presAssocID="{E578537D-AAB6-4E8B-8D18-7850537B5AFD}" presName="accentRepeatNode" presStyleLbl="solidFgAcc1" presStyleIdx="0" presStyleCnt="6"/>
      <dgm:spPr/>
    </dgm:pt>
    <dgm:pt modelId="{8B92890D-ABE0-453E-AB5A-914F5AA68ABC}" type="pres">
      <dgm:prSet presAssocID="{F0C0CD47-81DF-48CB-9ECC-4E9951D8B1C3}" presName="text_2" presStyleLbl="node1" presStyleIdx="1" presStyleCnt="6" custLinFactNeighborX="1366" custLinFactNeighborY="-8100">
        <dgm:presLayoutVars>
          <dgm:bulletEnabled val="1"/>
        </dgm:presLayoutVars>
      </dgm:prSet>
      <dgm:spPr/>
    </dgm:pt>
    <dgm:pt modelId="{32B30A24-6494-4D49-BA5B-30AE93B94725}" type="pres">
      <dgm:prSet presAssocID="{F0C0CD47-81DF-48CB-9ECC-4E9951D8B1C3}" presName="accent_2" presStyleCnt="0"/>
      <dgm:spPr/>
    </dgm:pt>
    <dgm:pt modelId="{81B459A7-1297-442B-A8D9-3539D2272BF4}" type="pres">
      <dgm:prSet presAssocID="{F0C0CD47-81DF-48CB-9ECC-4E9951D8B1C3}" presName="accentRepeatNode" presStyleLbl="solidFgAcc1" presStyleIdx="1" presStyleCnt="6"/>
      <dgm:spPr/>
    </dgm:pt>
    <dgm:pt modelId="{1D0E5163-F8D5-4EBE-82C1-4D2644D6B294}" type="pres">
      <dgm:prSet presAssocID="{E0F5A78C-F7A6-459F-95CF-CE2E8E147F4E}" presName="text_3" presStyleLbl="node1" presStyleIdx="2" presStyleCnt="6" custScaleY="226920" custLinFactNeighborX="882" custLinFactNeighborY="8892">
        <dgm:presLayoutVars>
          <dgm:bulletEnabled val="1"/>
        </dgm:presLayoutVars>
      </dgm:prSet>
      <dgm:spPr/>
    </dgm:pt>
    <dgm:pt modelId="{2A3BFA4E-6F86-4821-9CEB-2B76FAA6B7F4}" type="pres">
      <dgm:prSet presAssocID="{E0F5A78C-F7A6-459F-95CF-CE2E8E147F4E}" presName="accent_3" presStyleCnt="0"/>
      <dgm:spPr/>
    </dgm:pt>
    <dgm:pt modelId="{7C1CF7AF-C73D-490E-BE02-B22A9B4E3FF0}" type="pres">
      <dgm:prSet presAssocID="{E0F5A78C-F7A6-459F-95CF-CE2E8E147F4E}" presName="accentRepeatNode" presStyleLbl="solidFgAcc1" presStyleIdx="2" presStyleCnt="6"/>
      <dgm:spPr/>
    </dgm:pt>
    <dgm:pt modelId="{C2AF6A98-815C-42DE-AA18-896495792F6C}" type="pres">
      <dgm:prSet presAssocID="{56029645-D2F2-468B-8742-AFF4B1A2844F}" presName="text_4" presStyleLbl="node1" presStyleIdx="3" presStyleCnt="6" custScaleY="83423" custLinFactNeighborX="1089" custLinFactNeighborY="24612">
        <dgm:presLayoutVars>
          <dgm:bulletEnabled val="1"/>
        </dgm:presLayoutVars>
      </dgm:prSet>
      <dgm:spPr/>
    </dgm:pt>
    <dgm:pt modelId="{C22DD897-6E34-4A41-B28D-68560CEA186A}" type="pres">
      <dgm:prSet presAssocID="{56029645-D2F2-468B-8742-AFF4B1A2844F}" presName="accent_4" presStyleCnt="0"/>
      <dgm:spPr/>
    </dgm:pt>
    <dgm:pt modelId="{431958E8-FBB1-4336-B4E9-F334FBDC0D8F}" type="pres">
      <dgm:prSet presAssocID="{56029645-D2F2-468B-8742-AFF4B1A2844F}" presName="accentRepeatNode" presStyleLbl="solidFgAcc1" presStyleIdx="3" presStyleCnt="6"/>
      <dgm:spPr/>
    </dgm:pt>
    <dgm:pt modelId="{D56B55A3-F424-4096-85B6-9629D70429F4}" type="pres">
      <dgm:prSet presAssocID="{D9192FAC-72F0-4B34-9B83-70C56927698A}" presName="text_5" presStyleLbl="node1" presStyleIdx="4" presStyleCnt="6" custScaleY="154983" custLinFactNeighborX="-402" custLinFactNeighborY="1052">
        <dgm:presLayoutVars>
          <dgm:bulletEnabled val="1"/>
        </dgm:presLayoutVars>
      </dgm:prSet>
      <dgm:spPr/>
    </dgm:pt>
    <dgm:pt modelId="{45A148AB-A7DC-4714-8A55-BADC87B5569C}" type="pres">
      <dgm:prSet presAssocID="{D9192FAC-72F0-4B34-9B83-70C56927698A}" presName="accent_5" presStyleCnt="0"/>
      <dgm:spPr/>
    </dgm:pt>
    <dgm:pt modelId="{FC37C6B5-BB0F-4502-8E6F-AC030F6CA157}" type="pres">
      <dgm:prSet presAssocID="{D9192FAC-72F0-4B34-9B83-70C56927698A}" presName="accentRepeatNode" presStyleLbl="solidFgAcc1" presStyleIdx="4" presStyleCnt="6"/>
      <dgm:spPr/>
    </dgm:pt>
    <dgm:pt modelId="{F87DF4F9-01D7-4FF5-A9F6-1346A0BFF322}" type="pres">
      <dgm:prSet presAssocID="{FFD137F6-9BC5-477A-AC70-9353ED7C5818}" presName="text_6" presStyleLbl="node1" presStyleIdx="5" presStyleCnt="6">
        <dgm:presLayoutVars>
          <dgm:bulletEnabled val="1"/>
        </dgm:presLayoutVars>
      </dgm:prSet>
      <dgm:spPr/>
    </dgm:pt>
    <dgm:pt modelId="{15547BE3-459A-4D9E-BDCC-226C73974579}" type="pres">
      <dgm:prSet presAssocID="{FFD137F6-9BC5-477A-AC70-9353ED7C5818}" presName="accent_6" presStyleCnt="0"/>
      <dgm:spPr/>
    </dgm:pt>
    <dgm:pt modelId="{2CF57284-8810-4B6F-8CDE-33D73D5D4CB4}" type="pres">
      <dgm:prSet presAssocID="{FFD137F6-9BC5-477A-AC70-9353ED7C5818}" presName="accentRepeatNode" presStyleLbl="solidFgAcc1" presStyleIdx="5" presStyleCnt="6"/>
      <dgm:spPr/>
    </dgm:pt>
  </dgm:ptLst>
  <dgm:cxnLst>
    <dgm:cxn modelId="{E50EFD02-46C2-41BB-BFAC-3B972262CB99}" srcId="{1E0B15C5-C696-4B4B-8F21-481A02257DF7}" destId="{F0C0CD47-81DF-48CB-9ECC-4E9951D8B1C3}" srcOrd="1" destOrd="0" parTransId="{F64A1D52-EFB9-48E3-90AD-04B2C43F5EC1}" sibTransId="{E03221A5-66FA-4FA8-882B-3A86CE3D257C}"/>
    <dgm:cxn modelId="{2CCCEF20-44DC-4EA6-868C-AFF3C35D91CD}" type="presOf" srcId="{8DFEFA8E-A58F-46D0-86C3-79F32681A65B}" destId="{42542AE5-8DD0-4160-A44B-451CFAE3D79E}" srcOrd="0" destOrd="0" presId="urn:microsoft.com/office/officeart/2008/layout/VerticalCurvedList"/>
    <dgm:cxn modelId="{552CFF2A-BF16-4155-90F5-2D3C9E134BA4}" type="presOf" srcId="{D9192FAC-72F0-4B34-9B83-70C56927698A}" destId="{D56B55A3-F424-4096-85B6-9629D70429F4}" srcOrd="0" destOrd="0" presId="urn:microsoft.com/office/officeart/2008/layout/VerticalCurvedList"/>
    <dgm:cxn modelId="{4946FF40-BA62-4AB9-BD05-5B7FBC5DF537}" srcId="{E578537D-AAB6-4E8B-8D18-7850537B5AFD}" destId="{4067659C-9716-4584-B57E-8DC3E653F277}" srcOrd="2" destOrd="0" parTransId="{16337354-69D5-4EE5-B89C-69793B01E863}" sibTransId="{499BC582-0A90-440A-9950-37D33658AF19}"/>
    <dgm:cxn modelId="{6D52735E-673D-406F-8E84-55712DF42FD2}" type="presOf" srcId="{E578537D-AAB6-4E8B-8D18-7850537B5AFD}" destId="{5A40ED45-E641-404E-B1C2-392B068DE917}" srcOrd="0" destOrd="0" presId="urn:microsoft.com/office/officeart/2008/layout/VerticalCurvedList"/>
    <dgm:cxn modelId="{5EEC6F63-FCBC-4F43-92C8-5F2765F6D231}" type="presOf" srcId="{1E0B15C5-C696-4B4B-8F21-481A02257DF7}" destId="{A01DEE26-495D-445E-902B-272F77A8E329}" srcOrd="0" destOrd="0" presId="urn:microsoft.com/office/officeart/2008/layout/VerticalCurvedList"/>
    <dgm:cxn modelId="{0731B864-8961-4821-A217-0EA215FD0A6F}" srcId="{1E0B15C5-C696-4B4B-8F21-481A02257DF7}" destId="{E0F5A78C-F7A6-459F-95CF-CE2E8E147F4E}" srcOrd="2" destOrd="0" parTransId="{AE4D1D9E-3887-435C-A97B-A234E6FB3772}" sibTransId="{71F1514F-53DA-4892-A2A6-2E4491ADF273}"/>
    <dgm:cxn modelId="{C7FCEA69-C597-4E71-8007-FD83FFD1F5C3}" srcId="{1E0B15C5-C696-4B4B-8F21-481A02257DF7}" destId="{56029645-D2F2-468B-8742-AFF4B1A2844F}" srcOrd="3" destOrd="0" parTransId="{B3DDAA4C-BA6F-430F-A06D-CAF12108F0DF}" sibTransId="{FA247AE2-0619-4F3E-B03F-290B6142016D}"/>
    <dgm:cxn modelId="{791E3C6C-4A47-45FF-B271-D1C3D3D97C40}" srcId="{1E0B15C5-C696-4B4B-8F21-481A02257DF7}" destId="{E578537D-AAB6-4E8B-8D18-7850537B5AFD}" srcOrd="0" destOrd="0" parTransId="{57DFBE91-C66A-4074-8873-44421A99C20F}" sibTransId="{3FC33940-7FCB-45E1-A8E5-E5E1A3559FF8}"/>
    <dgm:cxn modelId="{FA339B6C-BFEA-4986-BB7A-C2D18F890DFF}" type="presOf" srcId="{FFD137F6-9BC5-477A-AC70-9353ED7C5818}" destId="{F87DF4F9-01D7-4FF5-A9F6-1346A0BFF322}" srcOrd="0" destOrd="0" presId="urn:microsoft.com/office/officeart/2008/layout/VerticalCurvedList"/>
    <dgm:cxn modelId="{E6BD7E7B-3D15-4AE0-8AE3-A96E968B81EB}" type="presOf" srcId="{4AAE6F83-457B-479C-B113-576C2E15C4C8}" destId="{5A40ED45-E641-404E-B1C2-392B068DE917}" srcOrd="0" destOrd="1" presId="urn:microsoft.com/office/officeart/2008/layout/VerticalCurvedList"/>
    <dgm:cxn modelId="{1FD0897B-F44A-42CA-8E84-DCE234109D6F}" type="presOf" srcId="{F8B25CE3-E941-4F94-ADAC-3B677B44C54A}" destId="{5A40ED45-E641-404E-B1C2-392B068DE917}" srcOrd="0" destOrd="2" presId="urn:microsoft.com/office/officeart/2008/layout/VerticalCurvedList"/>
    <dgm:cxn modelId="{8FC79E80-0CA5-4E65-A731-65CA9A0ED759}" srcId="{1E0B15C5-C696-4B4B-8F21-481A02257DF7}" destId="{FFD137F6-9BC5-477A-AC70-9353ED7C5818}" srcOrd="5" destOrd="0" parTransId="{98E20F0D-9427-4B05-BDB4-53362EF1927A}" sibTransId="{AFD179E1-1A3B-4A04-9999-0184E6CAD573}"/>
    <dgm:cxn modelId="{C8607192-113C-4AD1-A795-C95D52CBFD8E}" srcId="{E578537D-AAB6-4E8B-8D18-7850537B5AFD}" destId="{4AAE6F83-457B-479C-B113-576C2E15C4C8}" srcOrd="0" destOrd="0" parTransId="{5954F42D-10AC-4E60-AE3A-3D1FC240C2EB}" sibTransId="{8DFEFA8E-A58F-46D0-86C3-79F32681A65B}"/>
    <dgm:cxn modelId="{29DA659D-76D1-4C10-BF96-C6EB6529073C}" srcId="{E578537D-AAB6-4E8B-8D18-7850537B5AFD}" destId="{F8B25CE3-E941-4F94-ADAC-3B677B44C54A}" srcOrd="1" destOrd="0" parTransId="{0F26C020-82AD-47D2-BA5B-E5A037B7EFB9}" sibTransId="{48D1AC2E-E0F9-494D-9483-2669930EB36D}"/>
    <dgm:cxn modelId="{8AC0E9CB-1A93-4BE0-A728-E93BED1B5D9B}" type="presOf" srcId="{E0F5A78C-F7A6-459F-95CF-CE2E8E147F4E}" destId="{1D0E5163-F8D5-4EBE-82C1-4D2644D6B294}" srcOrd="0" destOrd="0" presId="urn:microsoft.com/office/officeart/2008/layout/VerticalCurvedList"/>
    <dgm:cxn modelId="{1D9A56D5-3D31-4496-825A-85131027AC76}" srcId="{1E0B15C5-C696-4B4B-8F21-481A02257DF7}" destId="{D9192FAC-72F0-4B34-9B83-70C56927698A}" srcOrd="4" destOrd="0" parTransId="{870F08DA-E46B-4075-930A-61CFB116C0ED}" sibTransId="{8AEA02DE-52F4-4219-87B9-33B7815256AC}"/>
    <dgm:cxn modelId="{DB90D5D7-FA60-42A8-8A31-4625432963F6}" type="presOf" srcId="{4067659C-9716-4584-B57E-8DC3E653F277}" destId="{5A40ED45-E641-404E-B1C2-392B068DE917}" srcOrd="0" destOrd="3" presId="urn:microsoft.com/office/officeart/2008/layout/VerticalCurvedList"/>
    <dgm:cxn modelId="{F53761E0-227E-496E-B8F9-F4822386D85C}" type="presOf" srcId="{56029645-D2F2-468B-8742-AFF4B1A2844F}" destId="{C2AF6A98-815C-42DE-AA18-896495792F6C}" srcOrd="0" destOrd="0" presId="urn:microsoft.com/office/officeart/2008/layout/VerticalCurvedList"/>
    <dgm:cxn modelId="{9054B3FB-F75D-475B-9C66-512884A3D721}" type="presOf" srcId="{F0C0CD47-81DF-48CB-9ECC-4E9951D8B1C3}" destId="{8B92890D-ABE0-453E-AB5A-914F5AA68ABC}" srcOrd="0" destOrd="0" presId="urn:microsoft.com/office/officeart/2008/layout/VerticalCurvedList"/>
    <dgm:cxn modelId="{C6BE5A89-A82C-403C-AD2D-79F3DAEA3DED}" type="presParOf" srcId="{A01DEE26-495D-445E-902B-272F77A8E329}" destId="{B66215BD-9B6C-4359-BDA3-3FB70078B9CF}" srcOrd="0" destOrd="0" presId="urn:microsoft.com/office/officeart/2008/layout/VerticalCurvedList"/>
    <dgm:cxn modelId="{6EF410A9-DBD1-4EBD-94EA-47CE88DAA154}" type="presParOf" srcId="{B66215BD-9B6C-4359-BDA3-3FB70078B9CF}" destId="{5CE27CF0-DB4D-4DFA-A29F-CA95BD405C48}" srcOrd="0" destOrd="0" presId="urn:microsoft.com/office/officeart/2008/layout/VerticalCurvedList"/>
    <dgm:cxn modelId="{D0834A80-0D73-499A-B0B5-906425CAF424}" type="presParOf" srcId="{5CE27CF0-DB4D-4DFA-A29F-CA95BD405C48}" destId="{AF7264C7-40F5-4679-804F-39E903EB8F78}" srcOrd="0" destOrd="0" presId="urn:microsoft.com/office/officeart/2008/layout/VerticalCurvedList"/>
    <dgm:cxn modelId="{2ACC2676-6D7E-4042-971A-0CE56BA8CDB8}" type="presParOf" srcId="{5CE27CF0-DB4D-4DFA-A29F-CA95BD405C48}" destId="{42542AE5-8DD0-4160-A44B-451CFAE3D79E}" srcOrd="1" destOrd="0" presId="urn:microsoft.com/office/officeart/2008/layout/VerticalCurvedList"/>
    <dgm:cxn modelId="{12402486-F693-4191-964E-DF984646CCA3}" type="presParOf" srcId="{5CE27CF0-DB4D-4DFA-A29F-CA95BD405C48}" destId="{95F097D6-EEBA-465A-8BF4-E25E87250087}" srcOrd="2" destOrd="0" presId="urn:microsoft.com/office/officeart/2008/layout/VerticalCurvedList"/>
    <dgm:cxn modelId="{5A6CDE44-83D9-4DA5-8D97-84CA04071BF3}" type="presParOf" srcId="{5CE27CF0-DB4D-4DFA-A29F-CA95BD405C48}" destId="{C73EF303-D312-4DCD-A861-C95636B53CEA}" srcOrd="3" destOrd="0" presId="urn:microsoft.com/office/officeart/2008/layout/VerticalCurvedList"/>
    <dgm:cxn modelId="{E83E12FD-ABF8-478A-8679-58BA770E45C1}" type="presParOf" srcId="{B66215BD-9B6C-4359-BDA3-3FB70078B9CF}" destId="{5A40ED45-E641-404E-B1C2-392B068DE917}" srcOrd="1" destOrd="0" presId="urn:microsoft.com/office/officeart/2008/layout/VerticalCurvedList"/>
    <dgm:cxn modelId="{0C173538-5889-477B-B571-C87F1189899C}" type="presParOf" srcId="{B66215BD-9B6C-4359-BDA3-3FB70078B9CF}" destId="{D6537B9D-D055-40E1-B129-D27FBB3D6CDC}" srcOrd="2" destOrd="0" presId="urn:microsoft.com/office/officeart/2008/layout/VerticalCurvedList"/>
    <dgm:cxn modelId="{79E60AF6-AA92-4CB9-ADC5-AA488FB2DDF4}" type="presParOf" srcId="{D6537B9D-D055-40E1-B129-D27FBB3D6CDC}" destId="{6EB09077-7E59-4261-B878-0E20747B1D9A}" srcOrd="0" destOrd="0" presId="urn:microsoft.com/office/officeart/2008/layout/VerticalCurvedList"/>
    <dgm:cxn modelId="{19CA6335-C61C-45DD-989F-EBA310B46C77}" type="presParOf" srcId="{B66215BD-9B6C-4359-BDA3-3FB70078B9CF}" destId="{8B92890D-ABE0-453E-AB5A-914F5AA68ABC}" srcOrd="3" destOrd="0" presId="urn:microsoft.com/office/officeart/2008/layout/VerticalCurvedList"/>
    <dgm:cxn modelId="{2AED7C64-D356-4A60-9058-EB81195B8B5B}" type="presParOf" srcId="{B66215BD-9B6C-4359-BDA3-3FB70078B9CF}" destId="{32B30A24-6494-4D49-BA5B-30AE93B94725}" srcOrd="4" destOrd="0" presId="urn:microsoft.com/office/officeart/2008/layout/VerticalCurvedList"/>
    <dgm:cxn modelId="{337C1149-9E7E-45DF-B795-9A3493C370CE}" type="presParOf" srcId="{32B30A24-6494-4D49-BA5B-30AE93B94725}" destId="{81B459A7-1297-442B-A8D9-3539D2272BF4}" srcOrd="0" destOrd="0" presId="urn:microsoft.com/office/officeart/2008/layout/VerticalCurvedList"/>
    <dgm:cxn modelId="{C5728AFE-7157-4B2E-A3FE-40CE48DB958C}" type="presParOf" srcId="{B66215BD-9B6C-4359-BDA3-3FB70078B9CF}" destId="{1D0E5163-F8D5-4EBE-82C1-4D2644D6B294}" srcOrd="5" destOrd="0" presId="urn:microsoft.com/office/officeart/2008/layout/VerticalCurvedList"/>
    <dgm:cxn modelId="{B72F8C70-3C5C-4D98-89CB-A2A23CE576C7}" type="presParOf" srcId="{B66215BD-9B6C-4359-BDA3-3FB70078B9CF}" destId="{2A3BFA4E-6F86-4821-9CEB-2B76FAA6B7F4}" srcOrd="6" destOrd="0" presId="urn:microsoft.com/office/officeart/2008/layout/VerticalCurvedList"/>
    <dgm:cxn modelId="{D8284D9A-643B-41C7-BC37-17D5786B79E9}" type="presParOf" srcId="{2A3BFA4E-6F86-4821-9CEB-2B76FAA6B7F4}" destId="{7C1CF7AF-C73D-490E-BE02-B22A9B4E3FF0}" srcOrd="0" destOrd="0" presId="urn:microsoft.com/office/officeart/2008/layout/VerticalCurvedList"/>
    <dgm:cxn modelId="{B857F342-4350-41B8-A2C4-B61CE4272F0C}" type="presParOf" srcId="{B66215BD-9B6C-4359-BDA3-3FB70078B9CF}" destId="{C2AF6A98-815C-42DE-AA18-896495792F6C}" srcOrd="7" destOrd="0" presId="urn:microsoft.com/office/officeart/2008/layout/VerticalCurvedList"/>
    <dgm:cxn modelId="{EC902DF2-0092-477B-B12E-A69EC4343B1A}" type="presParOf" srcId="{B66215BD-9B6C-4359-BDA3-3FB70078B9CF}" destId="{C22DD897-6E34-4A41-B28D-68560CEA186A}" srcOrd="8" destOrd="0" presId="urn:microsoft.com/office/officeart/2008/layout/VerticalCurvedList"/>
    <dgm:cxn modelId="{13672343-F555-44C4-A0EF-AFF2BA530E99}" type="presParOf" srcId="{C22DD897-6E34-4A41-B28D-68560CEA186A}" destId="{431958E8-FBB1-4336-B4E9-F334FBDC0D8F}" srcOrd="0" destOrd="0" presId="urn:microsoft.com/office/officeart/2008/layout/VerticalCurvedList"/>
    <dgm:cxn modelId="{37CF8F89-D875-4279-9052-54AF52293CB8}" type="presParOf" srcId="{B66215BD-9B6C-4359-BDA3-3FB70078B9CF}" destId="{D56B55A3-F424-4096-85B6-9629D70429F4}" srcOrd="9" destOrd="0" presId="urn:microsoft.com/office/officeart/2008/layout/VerticalCurvedList"/>
    <dgm:cxn modelId="{6428EB5A-7F94-4832-8EAA-71F03442879D}" type="presParOf" srcId="{B66215BD-9B6C-4359-BDA3-3FB70078B9CF}" destId="{45A148AB-A7DC-4714-8A55-BADC87B5569C}" srcOrd="10" destOrd="0" presId="urn:microsoft.com/office/officeart/2008/layout/VerticalCurvedList"/>
    <dgm:cxn modelId="{2AB7A93C-C2E4-4A8D-B9EC-0F835735857D}" type="presParOf" srcId="{45A148AB-A7DC-4714-8A55-BADC87B5569C}" destId="{FC37C6B5-BB0F-4502-8E6F-AC030F6CA157}" srcOrd="0" destOrd="0" presId="urn:microsoft.com/office/officeart/2008/layout/VerticalCurvedList"/>
    <dgm:cxn modelId="{11A64D9D-9603-4D21-AD91-2BA745408D92}" type="presParOf" srcId="{B66215BD-9B6C-4359-BDA3-3FB70078B9CF}" destId="{F87DF4F9-01D7-4FF5-A9F6-1346A0BFF322}" srcOrd="11" destOrd="0" presId="urn:microsoft.com/office/officeart/2008/layout/VerticalCurvedList"/>
    <dgm:cxn modelId="{C17DC11D-C7D1-4F47-ACAE-CABDC8BA9D98}" type="presParOf" srcId="{B66215BD-9B6C-4359-BDA3-3FB70078B9CF}" destId="{15547BE3-459A-4D9E-BDCC-226C73974579}" srcOrd="12" destOrd="0" presId="urn:microsoft.com/office/officeart/2008/layout/VerticalCurvedList"/>
    <dgm:cxn modelId="{31CD6582-D497-42DD-A469-EE0313B31FFD}" type="presParOf" srcId="{15547BE3-459A-4D9E-BDCC-226C73974579}" destId="{2CF57284-8810-4B6F-8CDE-33D73D5D4CB4}"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49BD6D9C-28E5-4F2B-885D-6665BE0957C8}" type="doc">
      <dgm:prSet loTypeId="urn:microsoft.com/office/officeart/2005/8/layout/target3" loCatId="list" qsTypeId="urn:microsoft.com/office/officeart/2005/8/quickstyle/3d3" qsCatId="3D" csTypeId="urn:microsoft.com/office/officeart/2005/8/colors/accent1_3" csCatId="accent1" phldr="1"/>
      <dgm:spPr/>
      <dgm:t>
        <a:bodyPr/>
        <a:lstStyle/>
        <a:p>
          <a:endParaRPr lang="en-US"/>
        </a:p>
      </dgm:t>
    </dgm:pt>
    <dgm:pt modelId="{5AA7715E-111F-4C0C-B030-78546D4230F0}">
      <dgm:prSet phldrT="[Text]" custT="1"/>
      <dgm:spPr/>
      <dgm:t>
        <a:bodyPr/>
        <a:lstStyle/>
        <a:p>
          <a:pPr algn="l"/>
          <a:r>
            <a:rPr lang="en-US" sz="1400" b="1" u="sng" dirty="0"/>
            <a:t>Cover:</a:t>
          </a:r>
        </a:p>
        <a:p>
          <a:pPr algn="l"/>
          <a:r>
            <a:rPr lang="en-US" sz="1400" dirty="0"/>
            <a:t>Accidental external means or</a:t>
          </a:r>
        </a:p>
        <a:p>
          <a:pPr algn="l"/>
          <a:r>
            <a:rPr lang="en-US" sz="1400" dirty="0"/>
            <a:t>Fire, lightning, external explosion and theft</a:t>
          </a:r>
        </a:p>
      </dgm:t>
    </dgm:pt>
    <dgm:pt modelId="{9DCC8802-2018-4D34-BC22-2D75EB142F00}" type="parTrans" cxnId="{CD56691B-E67A-496E-A8BF-3844EE98121F}">
      <dgm:prSet/>
      <dgm:spPr/>
      <dgm:t>
        <a:bodyPr/>
        <a:lstStyle/>
        <a:p>
          <a:endParaRPr lang="en-US"/>
        </a:p>
      </dgm:t>
    </dgm:pt>
    <dgm:pt modelId="{33838D68-612C-4C95-B242-7FBDDC4CC3D1}" type="sibTrans" cxnId="{CD56691B-E67A-496E-A8BF-3844EE98121F}">
      <dgm:prSet/>
      <dgm:spPr/>
      <dgm:t>
        <a:bodyPr/>
        <a:lstStyle/>
        <a:p>
          <a:endParaRPr lang="en-US"/>
        </a:p>
      </dgm:t>
    </dgm:pt>
    <dgm:pt modelId="{876B5937-689F-42C3-97D8-DA21172B0196}">
      <dgm:prSet phldrT="[Text]" custT="1"/>
      <dgm:spPr/>
      <dgm:t>
        <a:bodyPr/>
        <a:lstStyle/>
        <a:p>
          <a:pPr algn="l"/>
          <a:r>
            <a:rPr lang="en-US" sz="1400" b="1" u="sng" dirty="0"/>
            <a:t>Exclusions:</a:t>
          </a:r>
        </a:p>
        <a:p>
          <a:pPr algn="l"/>
          <a:r>
            <a:rPr lang="en-US" sz="1400" dirty="0"/>
            <a:t>Short circuiting or arcing or any other mechanical or electrical defect or breakdown.</a:t>
          </a:r>
        </a:p>
        <a:p>
          <a:pPr algn="l"/>
          <a:r>
            <a:rPr lang="en-US" sz="1400" dirty="0"/>
            <a:t>Repair, cleaning, removal or erection, wear and tear, depreciation or deterioration.</a:t>
          </a:r>
        </a:p>
        <a:p>
          <a:pPr algn="l"/>
          <a:r>
            <a:rPr lang="en-US" sz="1400" dirty="0"/>
            <a:t>Damage to tubes unless the glass in fractured / Over running, over heating or strain/ Atmospheric conditions</a:t>
          </a:r>
        </a:p>
        <a:p>
          <a:pPr algn="l"/>
          <a:r>
            <a:rPr lang="en-US" sz="1400" dirty="0"/>
            <a:t>Consequential loss / Strikes, riot, civil commotion. (Riot and strikes may be covered on payment of additional premium).</a:t>
          </a:r>
        </a:p>
      </dgm:t>
    </dgm:pt>
    <dgm:pt modelId="{AC074A3A-C04B-4EF6-9CF9-68B331BFA160}" type="parTrans" cxnId="{2D9E23FA-D4F2-49B6-BF0F-DE2E2192D74A}">
      <dgm:prSet/>
      <dgm:spPr/>
      <dgm:t>
        <a:bodyPr/>
        <a:lstStyle/>
        <a:p>
          <a:endParaRPr lang="en-US"/>
        </a:p>
      </dgm:t>
    </dgm:pt>
    <dgm:pt modelId="{1A940001-405F-4415-8F46-7C6F15146D63}" type="sibTrans" cxnId="{2D9E23FA-D4F2-49B6-BF0F-DE2E2192D74A}">
      <dgm:prSet/>
      <dgm:spPr/>
      <dgm:t>
        <a:bodyPr/>
        <a:lstStyle/>
        <a:p>
          <a:endParaRPr lang="en-US"/>
        </a:p>
      </dgm:t>
    </dgm:pt>
    <dgm:pt modelId="{794A5DA8-71E0-4AA6-A828-71350A102A3E}">
      <dgm:prSet phldrT="[Text]" custT="1"/>
      <dgm:spPr/>
      <dgm:t>
        <a:bodyPr/>
        <a:lstStyle/>
        <a:p>
          <a:pPr algn="l"/>
          <a:endParaRPr lang="en-US" sz="1400" b="1" u="sng" dirty="0"/>
        </a:p>
        <a:p>
          <a:pPr algn="l"/>
          <a:endParaRPr lang="en-US" sz="1400" b="1" u="sng" dirty="0"/>
        </a:p>
        <a:p>
          <a:pPr algn="l"/>
          <a:r>
            <a:rPr lang="en-US" sz="1400" b="1" u="sng" dirty="0"/>
            <a:t>Underwriting Condition:</a:t>
          </a:r>
        </a:p>
        <a:p>
          <a:pPr algn="l"/>
          <a:r>
            <a:rPr lang="en-US" sz="1400" dirty="0"/>
            <a:t>Neon sign must be examined and inspected at regular intervals of not longer than six months by a qualified electrician and engineer certifying</a:t>
          </a:r>
        </a:p>
        <a:p>
          <a:r>
            <a:rPr lang="en-US" sz="1400" dirty="0"/>
            <a:t>	</a:t>
          </a:r>
          <a:r>
            <a:rPr lang="en-US" sz="1400" dirty="0" err="1"/>
            <a:t>i</a:t>
          </a:r>
          <a:r>
            <a:rPr lang="en-US" sz="1400" dirty="0"/>
            <a:t>. neon sign is in sound running order</a:t>
          </a:r>
        </a:p>
        <a:p>
          <a:r>
            <a:rPr lang="en-US" sz="1400" dirty="0"/>
            <a:t>	ii. Is properly and adequately fastened and attached to its frame work</a:t>
          </a:r>
        </a:p>
        <a:p>
          <a:r>
            <a:rPr lang="en-US" sz="1400" dirty="0"/>
            <a:t>	iii. The foundation of the entire structure is also of adequate strength and properly attached to the ground or floor as the case may be.</a:t>
          </a:r>
        </a:p>
      </dgm:t>
    </dgm:pt>
    <dgm:pt modelId="{9B6D2980-8AD8-4DB9-8926-C758334E770D}" type="parTrans" cxnId="{2A12E114-9BA0-4D19-9433-9A2A39FA9DBB}">
      <dgm:prSet/>
      <dgm:spPr/>
      <dgm:t>
        <a:bodyPr/>
        <a:lstStyle/>
        <a:p>
          <a:endParaRPr lang="en-US"/>
        </a:p>
      </dgm:t>
    </dgm:pt>
    <dgm:pt modelId="{AC6057BD-FA8A-40ED-AC22-3DEE4D2664E5}" type="sibTrans" cxnId="{2A12E114-9BA0-4D19-9433-9A2A39FA9DBB}">
      <dgm:prSet/>
      <dgm:spPr/>
      <dgm:t>
        <a:bodyPr/>
        <a:lstStyle/>
        <a:p>
          <a:endParaRPr lang="en-US"/>
        </a:p>
      </dgm:t>
    </dgm:pt>
    <dgm:pt modelId="{BA46CA94-9FF1-4B2F-B123-44E5A6607BB0}" type="pres">
      <dgm:prSet presAssocID="{49BD6D9C-28E5-4F2B-885D-6665BE0957C8}" presName="Name0" presStyleCnt="0">
        <dgm:presLayoutVars>
          <dgm:chMax val="7"/>
          <dgm:dir/>
          <dgm:animLvl val="lvl"/>
          <dgm:resizeHandles val="exact"/>
        </dgm:presLayoutVars>
      </dgm:prSet>
      <dgm:spPr/>
    </dgm:pt>
    <dgm:pt modelId="{699C8EA3-FE4D-4F1C-AFD7-6326A378774B}" type="pres">
      <dgm:prSet presAssocID="{5AA7715E-111F-4C0C-B030-78546D4230F0}" presName="circle1" presStyleLbl="node1" presStyleIdx="0" presStyleCnt="3"/>
      <dgm:spPr/>
    </dgm:pt>
    <dgm:pt modelId="{F46164AD-2976-43D9-A7D7-A97F12194760}" type="pres">
      <dgm:prSet presAssocID="{5AA7715E-111F-4C0C-B030-78546D4230F0}" presName="space" presStyleCnt="0"/>
      <dgm:spPr/>
    </dgm:pt>
    <dgm:pt modelId="{E7F83A83-C4CC-491F-82EB-8B8593FD3C17}" type="pres">
      <dgm:prSet presAssocID="{5AA7715E-111F-4C0C-B030-78546D4230F0}" presName="rect1" presStyleLbl="alignAcc1" presStyleIdx="0" presStyleCnt="3" custLinFactNeighborX="11990"/>
      <dgm:spPr/>
    </dgm:pt>
    <dgm:pt modelId="{F33A157A-1F0D-4906-8740-A8E1C226542B}" type="pres">
      <dgm:prSet presAssocID="{876B5937-689F-42C3-97D8-DA21172B0196}" presName="vertSpace2" presStyleLbl="node1" presStyleIdx="0" presStyleCnt="3"/>
      <dgm:spPr/>
    </dgm:pt>
    <dgm:pt modelId="{7FECA281-5AF5-4638-A7D5-F850C2199407}" type="pres">
      <dgm:prSet presAssocID="{876B5937-689F-42C3-97D8-DA21172B0196}" presName="circle2" presStyleLbl="node1" presStyleIdx="1" presStyleCnt="3"/>
      <dgm:spPr/>
    </dgm:pt>
    <dgm:pt modelId="{6EEFD694-C681-49BA-9F78-4F2098BF768D}" type="pres">
      <dgm:prSet presAssocID="{876B5937-689F-42C3-97D8-DA21172B0196}" presName="rect2" presStyleLbl="alignAcc1" presStyleIdx="1" presStyleCnt="3" custScaleY="98709"/>
      <dgm:spPr/>
    </dgm:pt>
    <dgm:pt modelId="{0EFE50B5-6903-4B8E-B056-E5A5D44C7044}" type="pres">
      <dgm:prSet presAssocID="{794A5DA8-71E0-4AA6-A828-71350A102A3E}" presName="vertSpace3" presStyleLbl="node1" presStyleIdx="1" presStyleCnt="3"/>
      <dgm:spPr/>
    </dgm:pt>
    <dgm:pt modelId="{9690CF98-3E46-4DD1-8680-61E07DCD9BB8}" type="pres">
      <dgm:prSet presAssocID="{794A5DA8-71E0-4AA6-A828-71350A102A3E}" presName="circle3" presStyleLbl="node1" presStyleIdx="2" presStyleCnt="3"/>
      <dgm:spPr/>
    </dgm:pt>
    <dgm:pt modelId="{39A349B8-D466-445B-89F4-621ECE16DC40}" type="pres">
      <dgm:prSet presAssocID="{794A5DA8-71E0-4AA6-A828-71350A102A3E}" presName="rect3" presStyleLbl="alignAcc1" presStyleIdx="2" presStyleCnt="3" custScaleY="77288"/>
      <dgm:spPr/>
    </dgm:pt>
    <dgm:pt modelId="{9BC647F6-A1BC-4DA2-9C26-AC83ADD2BBEA}" type="pres">
      <dgm:prSet presAssocID="{5AA7715E-111F-4C0C-B030-78546D4230F0}" presName="rect1ParTxNoCh" presStyleLbl="alignAcc1" presStyleIdx="2" presStyleCnt="3">
        <dgm:presLayoutVars>
          <dgm:chMax val="1"/>
          <dgm:bulletEnabled val="1"/>
        </dgm:presLayoutVars>
      </dgm:prSet>
      <dgm:spPr/>
    </dgm:pt>
    <dgm:pt modelId="{A1E50532-4910-427E-B90B-F81FDF2BD625}" type="pres">
      <dgm:prSet presAssocID="{876B5937-689F-42C3-97D8-DA21172B0196}" presName="rect2ParTxNoCh" presStyleLbl="alignAcc1" presStyleIdx="2" presStyleCnt="3">
        <dgm:presLayoutVars>
          <dgm:chMax val="1"/>
          <dgm:bulletEnabled val="1"/>
        </dgm:presLayoutVars>
      </dgm:prSet>
      <dgm:spPr/>
    </dgm:pt>
    <dgm:pt modelId="{5DD6BAF5-47ED-4A7D-9C44-0B61AFDB40BF}" type="pres">
      <dgm:prSet presAssocID="{794A5DA8-71E0-4AA6-A828-71350A102A3E}" presName="rect3ParTxNoCh" presStyleLbl="alignAcc1" presStyleIdx="2" presStyleCnt="3">
        <dgm:presLayoutVars>
          <dgm:chMax val="1"/>
          <dgm:bulletEnabled val="1"/>
        </dgm:presLayoutVars>
      </dgm:prSet>
      <dgm:spPr/>
    </dgm:pt>
  </dgm:ptLst>
  <dgm:cxnLst>
    <dgm:cxn modelId="{2A12E114-9BA0-4D19-9433-9A2A39FA9DBB}" srcId="{49BD6D9C-28E5-4F2B-885D-6665BE0957C8}" destId="{794A5DA8-71E0-4AA6-A828-71350A102A3E}" srcOrd="2" destOrd="0" parTransId="{9B6D2980-8AD8-4DB9-8926-C758334E770D}" sibTransId="{AC6057BD-FA8A-40ED-AC22-3DEE4D2664E5}"/>
    <dgm:cxn modelId="{CD56691B-E67A-496E-A8BF-3844EE98121F}" srcId="{49BD6D9C-28E5-4F2B-885D-6665BE0957C8}" destId="{5AA7715E-111F-4C0C-B030-78546D4230F0}" srcOrd="0" destOrd="0" parTransId="{9DCC8802-2018-4D34-BC22-2D75EB142F00}" sibTransId="{33838D68-612C-4C95-B242-7FBDDC4CC3D1}"/>
    <dgm:cxn modelId="{9D1A4B28-891F-402F-A78A-2B8D9D55EC01}" type="presOf" srcId="{5AA7715E-111F-4C0C-B030-78546D4230F0}" destId="{9BC647F6-A1BC-4DA2-9C26-AC83ADD2BBEA}" srcOrd="1" destOrd="0" presId="urn:microsoft.com/office/officeart/2005/8/layout/target3"/>
    <dgm:cxn modelId="{1ED5E12C-E7F5-476B-9D95-9B8687C96B14}" type="presOf" srcId="{794A5DA8-71E0-4AA6-A828-71350A102A3E}" destId="{5DD6BAF5-47ED-4A7D-9C44-0B61AFDB40BF}" srcOrd="1" destOrd="0" presId="urn:microsoft.com/office/officeart/2005/8/layout/target3"/>
    <dgm:cxn modelId="{30172D88-22EE-4633-B815-FB9C3CE83B7E}" type="presOf" srcId="{876B5937-689F-42C3-97D8-DA21172B0196}" destId="{6EEFD694-C681-49BA-9F78-4F2098BF768D}" srcOrd="0" destOrd="0" presId="urn:microsoft.com/office/officeart/2005/8/layout/target3"/>
    <dgm:cxn modelId="{8F088497-E185-4C64-B85C-E899C5254CED}" type="presOf" srcId="{5AA7715E-111F-4C0C-B030-78546D4230F0}" destId="{E7F83A83-C4CC-491F-82EB-8B8593FD3C17}" srcOrd="0" destOrd="0" presId="urn:microsoft.com/office/officeart/2005/8/layout/target3"/>
    <dgm:cxn modelId="{CECF4CDF-562E-409C-A3A4-5F05A1066B7D}" type="presOf" srcId="{794A5DA8-71E0-4AA6-A828-71350A102A3E}" destId="{39A349B8-D466-445B-89F4-621ECE16DC40}" srcOrd="0" destOrd="0" presId="urn:microsoft.com/office/officeart/2005/8/layout/target3"/>
    <dgm:cxn modelId="{CE1585E7-DC1F-45BB-823B-A4FD447EE456}" type="presOf" srcId="{876B5937-689F-42C3-97D8-DA21172B0196}" destId="{A1E50532-4910-427E-B90B-F81FDF2BD625}" srcOrd="1" destOrd="0" presId="urn:microsoft.com/office/officeart/2005/8/layout/target3"/>
    <dgm:cxn modelId="{1FAB93F5-4B4D-46B5-96D9-75EE3DA682A2}" type="presOf" srcId="{49BD6D9C-28E5-4F2B-885D-6665BE0957C8}" destId="{BA46CA94-9FF1-4B2F-B123-44E5A6607BB0}" srcOrd="0" destOrd="0" presId="urn:microsoft.com/office/officeart/2005/8/layout/target3"/>
    <dgm:cxn modelId="{2D9E23FA-D4F2-49B6-BF0F-DE2E2192D74A}" srcId="{49BD6D9C-28E5-4F2B-885D-6665BE0957C8}" destId="{876B5937-689F-42C3-97D8-DA21172B0196}" srcOrd="1" destOrd="0" parTransId="{AC074A3A-C04B-4EF6-9CF9-68B331BFA160}" sibTransId="{1A940001-405F-4415-8F46-7C6F15146D63}"/>
    <dgm:cxn modelId="{D0AEC295-AB38-4D1C-BEA3-34E0A80C093B}" type="presParOf" srcId="{BA46CA94-9FF1-4B2F-B123-44E5A6607BB0}" destId="{699C8EA3-FE4D-4F1C-AFD7-6326A378774B}" srcOrd="0" destOrd="0" presId="urn:microsoft.com/office/officeart/2005/8/layout/target3"/>
    <dgm:cxn modelId="{FC7A3301-6A1A-41B8-BB63-9C7A576A84D3}" type="presParOf" srcId="{BA46CA94-9FF1-4B2F-B123-44E5A6607BB0}" destId="{F46164AD-2976-43D9-A7D7-A97F12194760}" srcOrd="1" destOrd="0" presId="urn:microsoft.com/office/officeart/2005/8/layout/target3"/>
    <dgm:cxn modelId="{D1973AF4-384E-400F-B8EE-6D7048C69A79}" type="presParOf" srcId="{BA46CA94-9FF1-4B2F-B123-44E5A6607BB0}" destId="{E7F83A83-C4CC-491F-82EB-8B8593FD3C17}" srcOrd="2" destOrd="0" presId="urn:microsoft.com/office/officeart/2005/8/layout/target3"/>
    <dgm:cxn modelId="{AB58E38C-CE52-4B05-8BE7-2FC1AB849C7D}" type="presParOf" srcId="{BA46CA94-9FF1-4B2F-B123-44E5A6607BB0}" destId="{F33A157A-1F0D-4906-8740-A8E1C226542B}" srcOrd="3" destOrd="0" presId="urn:microsoft.com/office/officeart/2005/8/layout/target3"/>
    <dgm:cxn modelId="{A26BE44A-EB55-4EAD-945A-27338A53CAA8}" type="presParOf" srcId="{BA46CA94-9FF1-4B2F-B123-44E5A6607BB0}" destId="{7FECA281-5AF5-4638-A7D5-F850C2199407}" srcOrd="4" destOrd="0" presId="urn:microsoft.com/office/officeart/2005/8/layout/target3"/>
    <dgm:cxn modelId="{ED075145-A01B-4538-BA8D-9FBEF06CDFCA}" type="presParOf" srcId="{BA46CA94-9FF1-4B2F-B123-44E5A6607BB0}" destId="{6EEFD694-C681-49BA-9F78-4F2098BF768D}" srcOrd="5" destOrd="0" presId="urn:microsoft.com/office/officeart/2005/8/layout/target3"/>
    <dgm:cxn modelId="{40C734D0-840D-459C-90F6-1E0D044503DB}" type="presParOf" srcId="{BA46CA94-9FF1-4B2F-B123-44E5A6607BB0}" destId="{0EFE50B5-6903-4B8E-B056-E5A5D44C7044}" srcOrd="6" destOrd="0" presId="urn:microsoft.com/office/officeart/2005/8/layout/target3"/>
    <dgm:cxn modelId="{444B7EA7-34EE-4092-8290-0B3C1589B50D}" type="presParOf" srcId="{BA46CA94-9FF1-4B2F-B123-44E5A6607BB0}" destId="{9690CF98-3E46-4DD1-8680-61E07DCD9BB8}" srcOrd="7" destOrd="0" presId="urn:microsoft.com/office/officeart/2005/8/layout/target3"/>
    <dgm:cxn modelId="{B5247EBD-FFE5-4910-A096-25B317F337AF}" type="presParOf" srcId="{BA46CA94-9FF1-4B2F-B123-44E5A6607BB0}" destId="{39A349B8-D466-445B-89F4-621ECE16DC40}" srcOrd="8" destOrd="0" presId="urn:microsoft.com/office/officeart/2005/8/layout/target3"/>
    <dgm:cxn modelId="{87045FB4-4DE5-4E16-A38F-A6CAEEBA1CB6}" type="presParOf" srcId="{BA46CA94-9FF1-4B2F-B123-44E5A6607BB0}" destId="{9BC647F6-A1BC-4DA2-9C26-AC83ADD2BBEA}" srcOrd="9" destOrd="0" presId="urn:microsoft.com/office/officeart/2005/8/layout/target3"/>
    <dgm:cxn modelId="{41BDDB30-7821-4006-8BDF-8C7AE8DA1AA7}" type="presParOf" srcId="{BA46CA94-9FF1-4B2F-B123-44E5A6607BB0}" destId="{A1E50532-4910-427E-B90B-F81FDF2BD625}" srcOrd="10" destOrd="0" presId="urn:microsoft.com/office/officeart/2005/8/layout/target3"/>
    <dgm:cxn modelId="{A07FFD22-623D-49F7-B586-776D37D121AB}" type="presParOf" srcId="{BA46CA94-9FF1-4B2F-B123-44E5A6607BB0}" destId="{5DD6BAF5-47ED-4A7D-9C44-0B61AFDB40BF}" srcOrd="11" destOrd="0" presId="urn:microsoft.com/office/officeart/2005/8/layout/targe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52F5271-AEF7-4E0E-9E51-4F28B4FF0FD6}" type="doc">
      <dgm:prSet loTypeId="urn:microsoft.com/office/officeart/2008/layout/VerticalCurvedList" loCatId="list" qsTypeId="urn:microsoft.com/office/officeart/2005/8/quickstyle/simple1" qsCatId="simple" csTypeId="urn:microsoft.com/office/officeart/2005/8/colors/colorful1" csCatId="colorful" phldr="1"/>
      <dgm:spPr/>
      <dgm:t>
        <a:bodyPr/>
        <a:lstStyle/>
        <a:p>
          <a:endParaRPr lang="en-US"/>
        </a:p>
      </dgm:t>
    </dgm:pt>
    <dgm:pt modelId="{98E0F2BE-A727-4D26-AC4A-09E93B80E088}">
      <dgm:prSet phldrT="[Text]" custT="1"/>
      <dgm:spPr/>
      <dgm:t>
        <a:bodyPr/>
        <a:lstStyle/>
        <a:p>
          <a:r>
            <a:rPr lang="en-US" sz="1400" dirty="0"/>
            <a:t>Accident:</a:t>
          </a:r>
        </a:p>
      </dgm:t>
    </dgm:pt>
    <dgm:pt modelId="{73172BD0-DC7F-4FFB-9F2E-DBB5D64EE892}" type="parTrans" cxnId="{9B63D43F-62A5-4CC8-B918-CB7DC0C36F13}">
      <dgm:prSet/>
      <dgm:spPr/>
      <dgm:t>
        <a:bodyPr/>
        <a:lstStyle/>
        <a:p>
          <a:endParaRPr lang="en-US"/>
        </a:p>
      </dgm:t>
    </dgm:pt>
    <dgm:pt modelId="{E3525793-37E5-4BD6-AC67-6E3995D2C9E2}" type="sibTrans" cxnId="{9B63D43F-62A5-4CC8-B918-CB7DC0C36F13}">
      <dgm:prSet/>
      <dgm:spPr/>
      <dgm:t>
        <a:bodyPr/>
        <a:lstStyle/>
        <a:p>
          <a:endParaRPr lang="en-US"/>
        </a:p>
      </dgm:t>
    </dgm:pt>
    <dgm:pt modelId="{BE515E93-9279-4B71-A595-A24FD3D577C9}">
      <dgm:prSet phldrT="[Text]" custT="1"/>
      <dgm:spPr/>
      <dgm:t>
        <a:bodyPr/>
        <a:lstStyle/>
        <a:p>
          <a:r>
            <a:rPr lang="en-US" sz="1400" dirty="0"/>
            <a:t>Bodily injury:</a:t>
          </a:r>
        </a:p>
      </dgm:t>
    </dgm:pt>
    <dgm:pt modelId="{EA4C5F64-3A24-4D0C-90B9-8B5AC8EAF043}" type="parTrans" cxnId="{F045D756-8747-4FA7-A58D-4881685F4177}">
      <dgm:prSet/>
      <dgm:spPr/>
      <dgm:t>
        <a:bodyPr/>
        <a:lstStyle/>
        <a:p>
          <a:endParaRPr lang="en-US"/>
        </a:p>
      </dgm:t>
    </dgm:pt>
    <dgm:pt modelId="{8197FB4F-8311-44ED-ACEE-989F44330CF5}" type="sibTrans" cxnId="{F045D756-8747-4FA7-A58D-4881685F4177}">
      <dgm:prSet/>
      <dgm:spPr/>
      <dgm:t>
        <a:bodyPr/>
        <a:lstStyle/>
        <a:p>
          <a:endParaRPr lang="en-US"/>
        </a:p>
      </dgm:t>
    </dgm:pt>
    <dgm:pt modelId="{ED48E55D-42F5-4E3B-8394-1E834B7F2177}">
      <dgm:prSet phldrT="[Text]" custT="1"/>
      <dgm:spPr/>
      <dgm:t>
        <a:bodyPr/>
        <a:lstStyle/>
        <a:p>
          <a:r>
            <a:rPr lang="en-US" sz="1400" dirty="0"/>
            <a:t>Solely and directly:</a:t>
          </a:r>
        </a:p>
      </dgm:t>
    </dgm:pt>
    <dgm:pt modelId="{5D5B1439-DF74-4055-8D44-9F3D920B0B37}" type="parTrans" cxnId="{DA20891B-DB37-4BD0-87F0-01B29799EB2A}">
      <dgm:prSet/>
      <dgm:spPr/>
      <dgm:t>
        <a:bodyPr/>
        <a:lstStyle/>
        <a:p>
          <a:endParaRPr lang="en-US"/>
        </a:p>
      </dgm:t>
    </dgm:pt>
    <dgm:pt modelId="{757A8399-B005-42AB-8DE0-8A0722CA309F}" type="sibTrans" cxnId="{DA20891B-DB37-4BD0-87F0-01B29799EB2A}">
      <dgm:prSet/>
      <dgm:spPr/>
      <dgm:t>
        <a:bodyPr/>
        <a:lstStyle/>
        <a:p>
          <a:endParaRPr lang="en-US"/>
        </a:p>
      </dgm:t>
    </dgm:pt>
    <dgm:pt modelId="{5902B68B-9CB1-410F-9A55-007B9C450761}">
      <dgm:prSet/>
      <dgm:spPr/>
      <dgm:t>
        <a:bodyPr/>
        <a:lstStyle/>
        <a:p>
          <a:r>
            <a:rPr lang="en-US" sz="1400" dirty="0"/>
            <a:t>Excludes mental shock, fright or grief, unless causing some physical injury</a:t>
          </a:r>
        </a:p>
      </dgm:t>
    </dgm:pt>
    <dgm:pt modelId="{8032E6B0-5D8F-48B9-903A-28F2AA5BC352}" type="parTrans" cxnId="{B25B43B4-A7DA-47B1-A4D7-A4F8E2B4CB6A}">
      <dgm:prSet/>
      <dgm:spPr/>
      <dgm:t>
        <a:bodyPr/>
        <a:lstStyle/>
        <a:p>
          <a:endParaRPr lang="en-US"/>
        </a:p>
      </dgm:t>
    </dgm:pt>
    <dgm:pt modelId="{571ADB20-8239-45E0-A7AD-58177F43230C}" type="sibTrans" cxnId="{B25B43B4-A7DA-47B1-A4D7-A4F8E2B4CB6A}">
      <dgm:prSet/>
      <dgm:spPr/>
      <dgm:t>
        <a:bodyPr/>
        <a:lstStyle/>
        <a:p>
          <a:endParaRPr lang="en-US"/>
        </a:p>
      </dgm:t>
    </dgm:pt>
    <dgm:pt modelId="{B6C95A18-3FCF-46D1-B193-BA814E380796}">
      <dgm:prSet/>
      <dgm:spPr/>
      <dgm:t>
        <a:bodyPr/>
        <a:lstStyle/>
        <a:p>
          <a:r>
            <a:rPr lang="en-US" sz="1400" dirty="0"/>
            <a:t>bodily injury shall have been caused solely and directly by an accident.</a:t>
          </a:r>
        </a:p>
      </dgm:t>
    </dgm:pt>
    <dgm:pt modelId="{35BAEB43-644B-404D-AF00-F271479BF88B}" type="parTrans" cxnId="{7D06237C-52D2-44D6-8A8B-41226D85FBDB}">
      <dgm:prSet/>
      <dgm:spPr/>
      <dgm:t>
        <a:bodyPr/>
        <a:lstStyle/>
        <a:p>
          <a:endParaRPr lang="en-US"/>
        </a:p>
      </dgm:t>
    </dgm:pt>
    <dgm:pt modelId="{3431164B-627A-4BD7-88B1-6B25BF0382A4}" type="sibTrans" cxnId="{7D06237C-52D2-44D6-8A8B-41226D85FBDB}">
      <dgm:prSet/>
      <dgm:spPr/>
      <dgm:t>
        <a:bodyPr/>
        <a:lstStyle/>
        <a:p>
          <a:endParaRPr lang="en-US"/>
        </a:p>
      </dgm:t>
    </dgm:pt>
    <dgm:pt modelId="{E801425A-8503-49CF-AC0A-09C536472F4C}">
      <dgm:prSet/>
      <dgm:spPr/>
      <dgm:t>
        <a:bodyPr/>
        <a:lstStyle/>
        <a:p>
          <a:r>
            <a:rPr lang="en-US" sz="1400" dirty="0"/>
            <a:t>bodily injury must directly and independently of any other cause result in death or disablement</a:t>
          </a:r>
        </a:p>
      </dgm:t>
    </dgm:pt>
    <dgm:pt modelId="{1A27A488-0138-46F8-A406-7E077B0869F1}" type="parTrans" cxnId="{FEB8DB10-207D-46AE-9C34-B02AE514B567}">
      <dgm:prSet/>
      <dgm:spPr/>
      <dgm:t>
        <a:bodyPr/>
        <a:lstStyle/>
        <a:p>
          <a:endParaRPr lang="en-US"/>
        </a:p>
      </dgm:t>
    </dgm:pt>
    <dgm:pt modelId="{F0F30F42-21D3-4E70-A405-ECF9CC328CCF}" type="sibTrans" cxnId="{FEB8DB10-207D-46AE-9C34-B02AE514B567}">
      <dgm:prSet/>
      <dgm:spPr/>
      <dgm:t>
        <a:bodyPr/>
        <a:lstStyle/>
        <a:p>
          <a:endParaRPr lang="en-US"/>
        </a:p>
      </dgm:t>
    </dgm:pt>
    <dgm:pt modelId="{697CD12B-84A4-43A1-BBD9-F27D48136344}">
      <dgm:prSet custT="1"/>
      <dgm:spPr/>
      <dgm:t>
        <a:bodyPr/>
        <a:lstStyle/>
        <a:p>
          <a:r>
            <a:rPr lang="en-US" sz="1400" dirty="0"/>
            <a:t>an event which is completely unexpected, not intended or designed</a:t>
          </a:r>
        </a:p>
      </dgm:t>
    </dgm:pt>
    <dgm:pt modelId="{A37FE227-3703-42A5-ABF3-0F3CB336A79E}" type="parTrans" cxnId="{FDDFF7CA-23E1-4B26-9B14-7F285F66085B}">
      <dgm:prSet/>
      <dgm:spPr/>
      <dgm:t>
        <a:bodyPr/>
        <a:lstStyle/>
        <a:p>
          <a:endParaRPr lang="en-US"/>
        </a:p>
      </dgm:t>
    </dgm:pt>
    <dgm:pt modelId="{4C441FF3-FA3C-4664-8CDF-BD9FF87EB4BF}" type="sibTrans" cxnId="{FDDFF7CA-23E1-4B26-9B14-7F285F66085B}">
      <dgm:prSet/>
      <dgm:spPr/>
      <dgm:t>
        <a:bodyPr/>
        <a:lstStyle/>
        <a:p>
          <a:endParaRPr lang="en-US"/>
        </a:p>
      </dgm:t>
    </dgm:pt>
    <dgm:pt modelId="{CA34F097-DCB1-469E-89D8-C2AF2F48F3DD}">
      <dgm:prSet custT="1"/>
      <dgm:spPr/>
      <dgm:t>
        <a:bodyPr/>
        <a:lstStyle/>
        <a:p>
          <a:r>
            <a:rPr lang="en-US" sz="1400" dirty="0"/>
            <a:t>Suicide, murder with provocation is excluded</a:t>
          </a:r>
        </a:p>
      </dgm:t>
    </dgm:pt>
    <dgm:pt modelId="{5DB70504-D3E8-4C4A-A826-76F5FC169FC1}" type="parTrans" cxnId="{4B4B8D64-C9AA-4309-8CB6-63A81569B1C4}">
      <dgm:prSet/>
      <dgm:spPr/>
      <dgm:t>
        <a:bodyPr/>
        <a:lstStyle/>
        <a:p>
          <a:endParaRPr lang="en-US"/>
        </a:p>
      </dgm:t>
    </dgm:pt>
    <dgm:pt modelId="{8F4D08DF-8848-493A-9203-56C0C3725DFA}" type="sibTrans" cxnId="{4B4B8D64-C9AA-4309-8CB6-63A81569B1C4}">
      <dgm:prSet/>
      <dgm:spPr/>
      <dgm:t>
        <a:bodyPr/>
        <a:lstStyle/>
        <a:p>
          <a:endParaRPr lang="en-US"/>
        </a:p>
      </dgm:t>
    </dgm:pt>
    <dgm:pt modelId="{556CD529-7A15-4701-BA88-F461E23A8047}">
      <dgm:prSet custT="1"/>
      <dgm:spPr/>
      <dgm:t>
        <a:bodyPr/>
        <a:lstStyle/>
        <a:p>
          <a:r>
            <a:rPr lang="en-US" sz="1400" dirty="0"/>
            <a:t>Termed as ‘benefit policies’ rather than ‘policies of indemnity’</a:t>
          </a:r>
        </a:p>
        <a:p>
          <a:r>
            <a:rPr lang="en-US" sz="1400" dirty="0"/>
            <a:t>Principle of contribution does not apply (undue profits out of insurance is to be cross verified) except for weekly compensation </a:t>
          </a:r>
        </a:p>
        <a:p>
          <a:r>
            <a:rPr lang="en-US" sz="1400" dirty="0"/>
            <a:t>Subrogation right is not present as insured has the recourse to claim benefit from other policies also.</a:t>
          </a:r>
        </a:p>
      </dgm:t>
    </dgm:pt>
    <dgm:pt modelId="{E6CF73CD-FC89-4850-A77F-B6AF86F729CC}" type="parTrans" cxnId="{DC9DD064-CE31-492C-BD13-16B455FF75A8}">
      <dgm:prSet/>
      <dgm:spPr/>
      <dgm:t>
        <a:bodyPr/>
        <a:lstStyle/>
        <a:p>
          <a:endParaRPr lang="en-US"/>
        </a:p>
      </dgm:t>
    </dgm:pt>
    <dgm:pt modelId="{0EEED8AA-E6AE-40D1-BCB3-B8853701EFDE}" type="sibTrans" cxnId="{DC9DD064-CE31-492C-BD13-16B455FF75A8}">
      <dgm:prSet/>
      <dgm:spPr/>
      <dgm:t>
        <a:bodyPr/>
        <a:lstStyle/>
        <a:p>
          <a:endParaRPr lang="en-US"/>
        </a:p>
      </dgm:t>
    </dgm:pt>
    <dgm:pt modelId="{F997E144-92E1-476B-AD45-98667001C82F}">
      <dgm:prSet custT="1"/>
      <dgm:spPr/>
      <dgm:t>
        <a:bodyPr/>
        <a:lstStyle/>
        <a:p>
          <a:r>
            <a:rPr lang="en-US" sz="1400" dirty="0"/>
            <a:t>External, violent and visible means must be cause of accident but the result may not be external but should result in death/disablement</a:t>
          </a:r>
        </a:p>
        <a:p>
          <a:r>
            <a:rPr lang="en-US" sz="1400" dirty="0"/>
            <a:t>Disablement: physical inability of the person to attend to occupation / business due to accidental bodily injury</a:t>
          </a:r>
        </a:p>
      </dgm:t>
    </dgm:pt>
    <dgm:pt modelId="{98F77609-A059-4931-8E2B-84F5670B9629}" type="parTrans" cxnId="{5D48BA5C-E128-46F9-AF03-7D6F5808A38F}">
      <dgm:prSet/>
      <dgm:spPr/>
      <dgm:t>
        <a:bodyPr/>
        <a:lstStyle/>
        <a:p>
          <a:endParaRPr lang="en-US"/>
        </a:p>
      </dgm:t>
    </dgm:pt>
    <dgm:pt modelId="{5B0C6330-3417-4DB6-BFD7-FB8C852EAC02}" type="sibTrans" cxnId="{5D48BA5C-E128-46F9-AF03-7D6F5808A38F}">
      <dgm:prSet/>
      <dgm:spPr/>
      <dgm:t>
        <a:bodyPr/>
        <a:lstStyle/>
        <a:p>
          <a:endParaRPr lang="en-US"/>
        </a:p>
      </dgm:t>
    </dgm:pt>
    <dgm:pt modelId="{357D689A-8ADF-4460-A09B-5E6CDB2C8181}">
      <dgm:prSet/>
      <dgm:spPr/>
      <dgm:t>
        <a:bodyPr/>
        <a:lstStyle/>
        <a:p>
          <a:r>
            <a:rPr lang="en-US" sz="1400" dirty="0"/>
            <a:t>proximately caused by accident</a:t>
          </a:r>
        </a:p>
      </dgm:t>
    </dgm:pt>
    <dgm:pt modelId="{9AC495C8-DF37-4480-9773-E916D1378DA9}" type="sibTrans" cxnId="{5AB11BAA-61DE-4B84-A9FC-B6AE6E0D9FF0}">
      <dgm:prSet/>
      <dgm:spPr/>
      <dgm:t>
        <a:bodyPr/>
        <a:lstStyle/>
        <a:p>
          <a:endParaRPr lang="en-US"/>
        </a:p>
      </dgm:t>
    </dgm:pt>
    <dgm:pt modelId="{A48DF64B-728A-4990-90DC-5AEB8750B46C}" type="parTrans" cxnId="{5AB11BAA-61DE-4B84-A9FC-B6AE6E0D9FF0}">
      <dgm:prSet/>
      <dgm:spPr/>
      <dgm:t>
        <a:bodyPr/>
        <a:lstStyle/>
        <a:p>
          <a:endParaRPr lang="en-US"/>
        </a:p>
      </dgm:t>
    </dgm:pt>
    <dgm:pt modelId="{39BB6850-6E3E-412A-BF30-AF0C17425224}">
      <dgm:prSet/>
      <dgm:spPr/>
      <dgm:t>
        <a:bodyPr/>
        <a:lstStyle/>
        <a:p>
          <a:r>
            <a:rPr lang="en-US" sz="1400" dirty="0"/>
            <a:t>excludes disease from natural causes</a:t>
          </a:r>
        </a:p>
      </dgm:t>
    </dgm:pt>
    <dgm:pt modelId="{F248BDAE-6D52-4FA6-B31E-9DB3EFC80BC8}" type="sibTrans" cxnId="{B9C63091-A59D-41E3-8571-5C2213BE6647}">
      <dgm:prSet/>
      <dgm:spPr/>
      <dgm:t>
        <a:bodyPr/>
        <a:lstStyle/>
        <a:p>
          <a:endParaRPr lang="en-US"/>
        </a:p>
      </dgm:t>
    </dgm:pt>
    <dgm:pt modelId="{07B14519-ED7A-49BA-8465-247106B99128}" type="parTrans" cxnId="{B9C63091-A59D-41E3-8571-5C2213BE6647}">
      <dgm:prSet/>
      <dgm:spPr/>
      <dgm:t>
        <a:bodyPr/>
        <a:lstStyle/>
        <a:p>
          <a:endParaRPr lang="en-US"/>
        </a:p>
      </dgm:t>
    </dgm:pt>
    <dgm:pt modelId="{AD79070C-1E83-4F86-BBB5-5B5A7DE53791}" type="pres">
      <dgm:prSet presAssocID="{F52F5271-AEF7-4E0E-9E51-4F28B4FF0FD6}" presName="Name0" presStyleCnt="0">
        <dgm:presLayoutVars>
          <dgm:chMax val="7"/>
          <dgm:chPref val="7"/>
          <dgm:dir/>
        </dgm:presLayoutVars>
      </dgm:prSet>
      <dgm:spPr/>
    </dgm:pt>
    <dgm:pt modelId="{C46FDC9D-6069-494B-B71C-0BC2C2A8180B}" type="pres">
      <dgm:prSet presAssocID="{F52F5271-AEF7-4E0E-9E51-4F28B4FF0FD6}" presName="Name1" presStyleCnt="0"/>
      <dgm:spPr/>
    </dgm:pt>
    <dgm:pt modelId="{E59EDE6C-8D93-44D6-93EB-67DBE7DE861D}" type="pres">
      <dgm:prSet presAssocID="{F52F5271-AEF7-4E0E-9E51-4F28B4FF0FD6}" presName="cycle" presStyleCnt="0"/>
      <dgm:spPr/>
    </dgm:pt>
    <dgm:pt modelId="{582EF403-3138-461E-9B17-F139D47F55A6}" type="pres">
      <dgm:prSet presAssocID="{F52F5271-AEF7-4E0E-9E51-4F28B4FF0FD6}" presName="srcNode" presStyleLbl="node1" presStyleIdx="0" presStyleCnt="5"/>
      <dgm:spPr/>
    </dgm:pt>
    <dgm:pt modelId="{53A9D3C1-C964-434B-A7E9-AE2C8881F157}" type="pres">
      <dgm:prSet presAssocID="{F52F5271-AEF7-4E0E-9E51-4F28B4FF0FD6}" presName="conn" presStyleLbl="parChTrans1D2" presStyleIdx="0" presStyleCnt="1"/>
      <dgm:spPr/>
    </dgm:pt>
    <dgm:pt modelId="{D1F21E23-5DF3-4595-9D10-B6E2CEAAF08F}" type="pres">
      <dgm:prSet presAssocID="{F52F5271-AEF7-4E0E-9E51-4F28B4FF0FD6}" presName="extraNode" presStyleLbl="node1" presStyleIdx="0" presStyleCnt="5"/>
      <dgm:spPr/>
    </dgm:pt>
    <dgm:pt modelId="{AC59C654-C8F7-432D-AEC7-EA6019498CBE}" type="pres">
      <dgm:prSet presAssocID="{F52F5271-AEF7-4E0E-9E51-4F28B4FF0FD6}" presName="dstNode" presStyleLbl="node1" presStyleIdx="0" presStyleCnt="5"/>
      <dgm:spPr/>
    </dgm:pt>
    <dgm:pt modelId="{EA31FC89-5056-474E-937C-C6ADEFC674E2}" type="pres">
      <dgm:prSet presAssocID="{98E0F2BE-A727-4D26-AC4A-09E93B80E088}" presName="text_1" presStyleLbl="node1" presStyleIdx="0" presStyleCnt="5" custScaleY="115139" custLinFactNeighborX="421" custLinFactNeighborY="-18237">
        <dgm:presLayoutVars>
          <dgm:bulletEnabled val="1"/>
        </dgm:presLayoutVars>
      </dgm:prSet>
      <dgm:spPr/>
    </dgm:pt>
    <dgm:pt modelId="{6E493272-9365-4A45-860C-C7CD71BE8094}" type="pres">
      <dgm:prSet presAssocID="{98E0F2BE-A727-4D26-AC4A-09E93B80E088}" presName="accent_1" presStyleCnt="0"/>
      <dgm:spPr/>
    </dgm:pt>
    <dgm:pt modelId="{EB16E8E3-28B7-4C61-B037-DD4B7CF1AD52}" type="pres">
      <dgm:prSet presAssocID="{98E0F2BE-A727-4D26-AC4A-09E93B80E088}" presName="accentRepeatNode" presStyleLbl="solidFgAcc1" presStyleIdx="0" presStyleCnt="5" custLinFactNeighborX="-4744" custLinFactNeighborY="-16834"/>
      <dgm:spPr/>
    </dgm:pt>
    <dgm:pt modelId="{6CA7355C-6C1E-423C-825D-DAA8C8C4F93B}" type="pres">
      <dgm:prSet presAssocID="{BE515E93-9279-4B71-A595-A24FD3D577C9}" presName="text_2" presStyleLbl="node1" presStyleIdx="1" presStyleCnt="5" custScaleX="101133" custScaleY="142223" custLinFactNeighborX="-46" custLinFactNeighborY="-26748">
        <dgm:presLayoutVars>
          <dgm:bulletEnabled val="1"/>
        </dgm:presLayoutVars>
      </dgm:prSet>
      <dgm:spPr/>
    </dgm:pt>
    <dgm:pt modelId="{86B844C6-C792-49BB-90E3-F8AF54512358}" type="pres">
      <dgm:prSet presAssocID="{BE515E93-9279-4B71-A595-A24FD3D577C9}" presName="accent_2" presStyleCnt="0"/>
      <dgm:spPr/>
    </dgm:pt>
    <dgm:pt modelId="{605BAC2E-C64A-4D87-9611-27F143E3C2A2}" type="pres">
      <dgm:prSet presAssocID="{BE515E93-9279-4B71-A595-A24FD3D577C9}" presName="accentRepeatNode" presStyleLbl="solidFgAcc1" presStyleIdx="1" presStyleCnt="5" custLinFactNeighborX="-12070" custLinFactNeighborY="-22445"/>
      <dgm:spPr/>
    </dgm:pt>
    <dgm:pt modelId="{135FF62E-10B1-4BD2-9A27-76CF05DB7698}" type="pres">
      <dgm:prSet presAssocID="{ED48E55D-42F5-4E3B-8394-1E834B7F2177}" presName="text_3" presStyleLbl="node1" presStyleIdx="2" presStyleCnt="5" custScaleX="100818" custScaleY="134761" custLinFactNeighborX="69" custLinFactNeighborY="-14028">
        <dgm:presLayoutVars>
          <dgm:bulletEnabled val="1"/>
        </dgm:presLayoutVars>
      </dgm:prSet>
      <dgm:spPr/>
    </dgm:pt>
    <dgm:pt modelId="{0ECEAC4E-34B9-46BF-AF73-D35A54B4CFAD}" type="pres">
      <dgm:prSet presAssocID="{ED48E55D-42F5-4E3B-8394-1E834B7F2177}" presName="accent_3" presStyleCnt="0"/>
      <dgm:spPr/>
    </dgm:pt>
    <dgm:pt modelId="{DC20643C-2CE2-421E-A619-736506A2F373}" type="pres">
      <dgm:prSet presAssocID="{ED48E55D-42F5-4E3B-8394-1E834B7F2177}" presName="accentRepeatNode" presStyleLbl="solidFgAcc1" presStyleIdx="2" presStyleCnt="5" custLinFactNeighborX="-3367" custLinFactNeighborY="-10100"/>
      <dgm:spPr/>
    </dgm:pt>
    <dgm:pt modelId="{3FB0ED95-A4BF-4F77-ACBA-513B4BC622D3}" type="pres">
      <dgm:prSet presAssocID="{F997E144-92E1-476B-AD45-98667001C82F}" presName="text_4" presStyleLbl="node1" presStyleIdx="3" presStyleCnt="5" custScaleX="100940" custScaleY="136835" custLinFactNeighborY="-9820">
        <dgm:presLayoutVars>
          <dgm:bulletEnabled val="1"/>
        </dgm:presLayoutVars>
      </dgm:prSet>
      <dgm:spPr/>
    </dgm:pt>
    <dgm:pt modelId="{DDC8B0D5-9B19-4577-82B7-C4A71B61D256}" type="pres">
      <dgm:prSet presAssocID="{F997E144-92E1-476B-AD45-98667001C82F}" presName="accent_4" presStyleCnt="0"/>
      <dgm:spPr/>
    </dgm:pt>
    <dgm:pt modelId="{50B4991F-F923-4E7A-9315-5CF3CDE910D8}" type="pres">
      <dgm:prSet presAssocID="{F997E144-92E1-476B-AD45-98667001C82F}" presName="accentRepeatNode" presStyleLbl="solidFgAcc1" presStyleIdx="3" presStyleCnt="5" custLinFactNeighborX="-1122" custLinFactNeighborY="-5611"/>
      <dgm:spPr/>
    </dgm:pt>
    <dgm:pt modelId="{04E533F6-8778-443C-AC22-72053EF03845}" type="pres">
      <dgm:prSet presAssocID="{556CD529-7A15-4701-BA88-F461E23A8047}" presName="text_5" presStyleLbl="node1" presStyleIdx="4" presStyleCnt="5" custScaleY="162008">
        <dgm:presLayoutVars>
          <dgm:bulletEnabled val="1"/>
        </dgm:presLayoutVars>
      </dgm:prSet>
      <dgm:spPr/>
    </dgm:pt>
    <dgm:pt modelId="{0298DB66-EE03-45A7-8A4B-5567F4D06C30}" type="pres">
      <dgm:prSet presAssocID="{556CD529-7A15-4701-BA88-F461E23A8047}" presName="accent_5" presStyleCnt="0"/>
      <dgm:spPr/>
    </dgm:pt>
    <dgm:pt modelId="{ABD7A453-7617-4E49-B7B2-4CD355EEF1C4}" type="pres">
      <dgm:prSet presAssocID="{556CD529-7A15-4701-BA88-F461E23A8047}" presName="accentRepeatNode" presStyleLbl="solidFgAcc1" presStyleIdx="4" presStyleCnt="5" custScaleX="112975" custScaleY="118384"/>
      <dgm:spPr/>
    </dgm:pt>
  </dgm:ptLst>
  <dgm:cxnLst>
    <dgm:cxn modelId="{125E3205-63CF-4136-87FC-7A90DDBFDB12}" type="presOf" srcId="{5902B68B-9CB1-410F-9A55-007B9C450761}" destId="{6CA7355C-6C1E-423C-825D-DAA8C8C4F93B}" srcOrd="0" destOrd="3" presId="urn:microsoft.com/office/officeart/2008/layout/VerticalCurvedList"/>
    <dgm:cxn modelId="{2DBE7F05-7395-4CE3-AAA8-DC732F6F017D}" type="presOf" srcId="{ED48E55D-42F5-4E3B-8394-1E834B7F2177}" destId="{135FF62E-10B1-4BD2-9A27-76CF05DB7698}" srcOrd="0" destOrd="0" presId="urn:microsoft.com/office/officeart/2008/layout/VerticalCurvedList"/>
    <dgm:cxn modelId="{FEB8DB10-207D-46AE-9C34-B02AE514B567}" srcId="{ED48E55D-42F5-4E3B-8394-1E834B7F2177}" destId="{E801425A-8503-49CF-AC0A-09C536472F4C}" srcOrd="1" destOrd="0" parTransId="{1A27A488-0138-46F8-A406-7E077B0869F1}" sibTransId="{F0F30F42-21D3-4E70-A405-ECF9CC328CCF}"/>
    <dgm:cxn modelId="{5DD75217-2ECD-4EC0-ACD6-7D857995857E}" type="presOf" srcId="{4C441FF3-FA3C-4664-8CDF-BD9FF87EB4BF}" destId="{53A9D3C1-C964-434B-A7E9-AE2C8881F157}" srcOrd="0" destOrd="0" presId="urn:microsoft.com/office/officeart/2008/layout/VerticalCurvedList"/>
    <dgm:cxn modelId="{DA20891B-DB37-4BD0-87F0-01B29799EB2A}" srcId="{F52F5271-AEF7-4E0E-9E51-4F28B4FF0FD6}" destId="{ED48E55D-42F5-4E3B-8394-1E834B7F2177}" srcOrd="2" destOrd="0" parTransId="{5D5B1439-DF74-4055-8D44-9F3D920B0B37}" sibTransId="{757A8399-B005-42AB-8DE0-8A0722CA309F}"/>
    <dgm:cxn modelId="{BE316A2A-1373-4D8A-A380-05327701312D}" type="presOf" srcId="{BE515E93-9279-4B71-A595-A24FD3D577C9}" destId="{6CA7355C-6C1E-423C-825D-DAA8C8C4F93B}" srcOrd="0" destOrd="0" presId="urn:microsoft.com/office/officeart/2008/layout/VerticalCurvedList"/>
    <dgm:cxn modelId="{70FE853B-2C5E-4E8F-8251-40ABA79D64BD}" type="presOf" srcId="{F52F5271-AEF7-4E0E-9E51-4F28B4FF0FD6}" destId="{AD79070C-1E83-4F86-BBB5-5B5A7DE53791}" srcOrd="0" destOrd="0" presId="urn:microsoft.com/office/officeart/2008/layout/VerticalCurvedList"/>
    <dgm:cxn modelId="{9B63D43F-62A5-4CC8-B918-CB7DC0C36F13}" srcId="{F52F5271-AEF7-4E0E-9E51-4F28B4FF0FD6}" destId="{98E0F2BE-A727-4D26-AC4A-09E93B80E088}" srcOrd="0" destOrd="0" parTransId="{73172BD0-DC7F-4FFB-9F2E-DBB5D64EE892}" sibTransId="{E3525793-37E5-4BD6-AC67-6E3995D2C9E2}"/>
    <dgm:cxn modelId="{5D48BA5C-E128-46F9-AF03-7D6F5808A38F}" srcId="{F52F5271-AEF7-4E0E-9E51-4F28B4FF0FD6}" destId="{F997E144-92E1-476B-AD45-98667001C82F}" srcOrd="3" destOrd="0" parTransId="{98F77609-A059-4931-8E2B-84F5670B9629}" sibTransId="{5B0C6330-3417-4DB6-BFD7-FB8C852EAC02}"/>
    <dgm:cxn modelId="{4B4B8D64-C9AA-4309-8CB6-63A81569B1C4}" srcId="{98E0F2BE-A727-4D26-AC4A-09E93B80E088}" destId="{CA34F097-DCB1-469E-89D8-C2AF2F48F3DD}" srcOrd="1" destOrd="0" parTransId="{5DB70504-D3E8-4C4A-A826-76F5FC169FC1}" sibTransId="{8F4D08DF-8848-493A-9203-56C0C3725DFA}"/>
    <dgm:cxn modelId="{DC9DD064-CE31-492C-BD13-16B455FF75A8}" srcId="{F52F5271-AEF7-4E0E-9E51-4F28B4FF0FD6}" destId="{556CD529-7A15-4701-BA88-F461E23A8047}" srcOrd="4" destOrd="0" parTransId="{E6CF73CD-FC89-4850-A77F-B6AF86F729CC}" sibTransId="{0EEED8AA-E6AE-40D1-BCB3-B8853701EFDE}"/>
    <dgm:cxn modelId="{5BAACB46-9C27-4AC0-A386-612B56B42C17}" type="presOf" srcId="{F997E144-92E1-476B-AD45-98667001C82F}" destId="{3FB0ED95-A4BF-4F77-ACBA-513B4BC622D3}" srcOrd="0" destOrd="0" presId="urn:microsoft.com/office/officeart/2008/layout/VerticalCurvedList"/>
    <dgm:cxn modelId="{47A4B64F-2AEF-4AF8-98DE-24B83B9451EE}" type="presOf" srcId="{E801425A-8503-49CF-AC0A-09C536472F4C}" destId="{135FF62E-10B1-4BD2-9A27-76CF05DB7698}" srcOrd="0" destOrd="2" presId="urn:microsoft.com/office/officeart/2008/layout/VerticalCurvedList"/>
    <dgm:cxn modelId="{F045D756-8747-4FA7-A58D-4881685F4177}" srcId="{F52F5271-AEF7-4E0E-9E51-4F28B4FF0FD6}" destId="{BE515E93-9279-4B71-A595-A24FD3D577C9}" srcOrd="1" destOrd="0" parTransId="{EA4C5F64-3A24-4D0C-90B9-8B5AC8EAF043}" sibTransId="{8197FB4F-8311-44ED-ACEE-989F44330CF5}"/>
    <dgm:cxn modelId="{DD697B57-6A25-4317-8D91-F0CD13AA8CC9}" type="presOf" srcId="{CA34F097-DCB1-469E-89D8-C2AF2F48F3DD}" destId="{EA31FC89-5056-474E-937C-C6ADEFC674E2}" srcOrd="0" destOrd="2" presId="urn:microsoft.com/office/officeart/2008/layout/VerticalCurvedList"/>
    <dgm:cxn modelId="{B8779E59-3D11-46D2-91D4-1351F539CEE1}" type="presOf" srcId="{357D689A-8ADF-4460-A09B-5E6CDB2C8181}" destId="{6CA7355C-6C1E-423C-825D-DAA8C8C4F93B}" srcOrd="0" destOrd="1" presId="urn:microsoft.com/office/officeart/2008/layout/VerticalCurvedList"/>
    <dgm:cxn modelId="{7D06237C-52D2-44D6-8A8B-41226D85FBDB}" srcId="{ED48E55D-42F5-4E3B-8394-1E834B7F2177}" destId="{B6C95A18-3FCF-46D1-B193-BA814E380796}" srcOrd="0" destOrd="0" parTransId="{35BAEB43-644B-404D-AF00-F271479BF88B}" sibTransId="{3431164B-627A-4BD7-88B1-6B25BF0382A4}"/>
    <dgm:cxn modelId="{F5CF7087-C274-4D51-A931-2F0629B26108}" type="presOf" srcId="{B6C95A18-3FCF-46D1-B193-BA814E380796}" destId="{135FF62E-10B1-4BD2-9A27-76CF05DB7698}" srcOrd="0" destOrd="1" presId="urn:microsoft.com/office/officeart/2008/layout/VerticalCurvedList"/>
    <dgm:cxn modelId="{B9C63091-A59D-41E3-8571-5C2213BE6647}" srcId="{BE515E93-9279-4B71-A595-A24FD3D577C9}" destId="{39BB6850-6E3E-412A-BF30-AF0C17425224}" srcOrd="1" destOrd="0" parTransId="{07B14519-ED7A-49BA-8465-247106B99128}" sibTransId="{F248BDAE-6D52-4FA6-B31E-9DB3EFC80BC8}"/>
    <dgm:cxn modelId="{3ADFC694-D050-43C8-8E75-BC977154F1B9}" type="presOf" srcId="{556CD529-7A15-4701-BA88-F461E23A8047}" destId="{04E533F6-8778-443C-AC22-72053EF03845}" srcOrd="0" destOrd="0" presId="urn:microsoft.com/office/officeart/2008/layout/VerticalCurvedList"/>
    <dgm:cxn modelId="{5AB11BAA-61DE-4B84-A9FC-B6AE6E0D9FF0}" srcId="{BE515E93-9279-4B71-A595-A24FD3D577C9}" destId="{357D689A-8ADF-4460-A09B-5E6CDB2C8181}" srcOrd="0" destOrd="0" parTransId="{A48DF64B-728A-4990-90DC-5AEB8750B46C}" sibTransId="{9AC495C8-DF37-4480-9773-E916D1378DA9}"/>
    <dgm:cxn modelId="{B25B43B4-A7DA-47B1-A4D7-A4F8E2B4CB6A}" srcId="{BE515E93-9279-4B71-A595-A24FD3D577C9}" destId="{5902B68B-9CB1-410F-9A55-007B9C450761}" srcOrd="2" destOrd="0" parTransId="{8032E6B0-5D8F-48B9-903A-28F2AA5BC352}" sibTransId="{571ADB20-8239-45E0-A7AD-58177F43230C}"/>
    <dgm:cxn modelId="{FDDFF7CA-23E1-4B26-9B14-7F285F66085B}" srcId="{98E0F2BE-A727-4D26-AC4A-09E93B80E088}" destId="{697CD12B-84A4-43A1-BBD9-F27D48136344}" srcOrd="0" destOrd="0" parTransId="{A37FE227-3703-42A5-ABF3-0F3CB336A79E}" sibTransId="{4C441FF3-FA3C-4664-8CDF-BD9FF87EB4BF}"/>
    <dgm:cxn modelId="{FEF3C5D0-F53D-47E2-A931-96F218F1752D}" type="presOf" srcId="{697CD12B-84A4-43A1-BBD9-F27D48136344}" destId="{EA31FC89-5056-474E-937C-C6ADEFC674E2}" srcOrd="0" destOrd="1" presId="urn:microsoft.com/office/officeart/2008/layout/VerticalCurvedList"/>
    <dgm:cxn modelId="{49D8EBD5-EE7E-46ED-85F6-14911CC1AB4C}" type="presOf" srcId="{98E0F2BE-A727-4D26-AC4A-09E93B80E088}" destId="{EA31FC89-5056-474E-937C-C6ADEFC674E2}" srcOrd="0" destOrd="0" presId="urn:microsoft.com/office/officeart/2008/layout/VerticalCurvedList"/>
    <dgm:cxn modelId="{FF7E70E2-0689-443C-8E4C-F7510E564B8F}" type="presOf" srcId="{39BB6850-6E3E-412A-BF30-AF0C17425224}" destId="{6CA7355C-6C1E-423C-825D-DAA8C8C4F93B}" srcOrd="0" destOrd="2" presId="urn:microsoft.com/office/officeart/2008/layout/VerticalCurvedList"/>
    <dgm:cxn modelId="{93869FED-0781-4178-9DE9-62859FA61032}" type="presParOf" srcId="{AD79070C-1E83-4F86-BBB5-5B5A7DE53791}" destId="{C46FDC9D-6069-494B-B71C-0BC2C2A8180B}" srcOrd="0" destOrd="0" presId="urn:microsoft.com/office/officeart/2008/layout/VerticalCurvedList"/>
    <dgm:cxn modelId="{820EC562-8E55-4FE0-A51C-3606EADD0C03}" type="presParOf" srcId="{C46FDC9D-6069-494B-B71C-0BC2C2A8180B}" destId="{E59EDE6C-8D93-44D6-93EB-67DBE7DE861D}" srcOrd="0" destOrd="0" presId="urn:microsoft.com/office/officeart/2008/layout/VerticalCurvedList"/>
    <dgm:cxn modelId="{A915EB87-3196-4B77-826E-5574D39EED71}" type="presParOf" srcId="{E59EDE6C-8D93-44D6-93EB-67DBE7DE861D}" destId="{582EF403-3138-461E-9B17-F139D47F55A6}" srcOrd="0" destOrd="0" presId="urn:microsoft.com/office/officeart/2008/layout/VerticalCurvedList"/>
    <dgm:cxn modelId="{C3C3F959-FDF0-413B-B93F-448DE6D41751}" type="presParOf" srcId="{E59EDE6C-8D93-44D6-93EB-67DBE7DE861D}" destId="{53A9D3C1-C964-434B-A7E9-AE2C8881F157}" srcOrd="1" destOrd="0" presId="urn:microsoft.com/office/officeart/2008/layout/VerticalCurvedList"/>
    <dgm:cxn modelId="{FD450319-FA53-46D1-B034-EB32F190C138}" type="presParOf" srcId="{E59EDE6C-8D93-44D6-93EB-67DBE7DE861D}" destId="{D1F21E23-5DF3-4595-9D10-B6E2CEAAF08F}" srcOrd="2" destOrd="0" presId="urn:microsoft.com/office/officeart/2008/layout/VerticalCurvedList"/>
    <dgm:cxn modelId="{9E998815-0EC1-4F27-A938-C95F744C6837}" type="presParOf" srcId="{E59EDE6C-8D93-44D6-93EB-67DBE7DE861D}" destId="{AC59C654-C8F7-432D-AEC7-EA6019498CBE}" srcOrd="3" destOrd="0" presId="urn:microsoft.com/office/officeart/2008/layout/VerticalCurvedList"/>
    <dgm:cxn modelId="{88FC681C-E33D-42DC-A45B-A8CA19256CD2}" type="presParOf" srcId="{C46FDC9D-6069-494B-B71C-0BC2C2A8180B}" destId="{EA31FC89-5056-474E-937C-C6ADEFC674E2}" srcOrd="1" destOrd="0" presId="urn:microsoft.com/office/officeart/2008/layout/VerticalCurvedList"/>
    <dgm:cxn modelId="{B863FE1C-96CC-4310-929C-6FBB6D1E040A}" type="presParOf" srcId="{C46FDC9D-6069-494B-B71C-0BC2C2A8180B}" destId="{6E493272-9365-4A45-860C-C7CD71BE8094}" srcOrd="2" destOrd="0" presId="urn:microsoft.com/office/officeart/2008/layout/VerticalCurvedList"/>
    <dgm:cxn modelId="{328A7B9C-4A4F-4CA8-A707-CF9E687B2BB5}" type="presParOf" srcId="{6E493272-9365-4A45-860C-C7CD71BE8094}" destId="{EB16E8E3-28B7-4C61-B037-DD4B7CF1AD52}" srcOrd="0" destOrd="0" presId="urn:microsoft.com/office/officeart/2008/layout/VerticalCurvedList"/>
    <dgm:cxn modelId="{7B75F762-4ABB-4A8E-90AF-12E77EA39EE1}" type="presParOf" srcId="{C46FDC9D-6069-494B-B71C-0BC2C2A8180B}" destId="{6CA7355C-6C1E-423C-825D-DAA8C8C4F93B}" srcOrd="3" destOrd="0" presId="urn:microsoft.com/office/officeart/2008/layout/VerticalCurvedList"/>
    <dgm:cxn modelId="{A88179D9-D0A0-4836-A5D3-79D612D14083}" type="presParOf" srcId="{C46FDC9D-6069-494B-B71C-0BC2C2A8180B}" destId="{86B844C6-C792-49BB-90E3-F8AF54512358}" srcOrd="4" destOrd="0" presId="urn:microsoft.com/office/officeart/2008/layout/VerticalCurvedList"/>
    <dgm:cxn modelId="{69B0DEFD-3A2D-4CD6-BB32-78AC715888E5}" type="presParOf" srcId="{86B844C6-C792-49BB-90E3-F8AF54512358}" destId="{605BAC2E-C64A-4D87-9611-27F143E3C2A2}" srcOrd="0" destOrd="0" presId="urn:microsoft.com/office/officeart/2008/layout/VerticalCurvedList"/>
    <dgm:cxn modelId="{2963CA98-21B8-4FD6-8009-29B169817C91}" type="presParOf" srcId="{C46FDC9D-6069-494B-B71C-0BC2C2A8180B}" destId="{135FF62E-10B1-4BD2-9A27-76CF05DB7698}" srcOrd="5" destOrd="0" presId="urn:microsoft.com/office/officeart/2008/layout/VerticalCurvedList"/>
    <dgm:cxn modelId="{23086E66-89B8-4087-B14D-23D0E51F5F2C}" type="presParOf" srcId="{C46FDC9D-6069-494B-B71C-0BC2C2A8180B}" destId="{0ECEAC4E-34B9-46BF-AF73-D35A54B4CFAD}" srcOrd="6" destOrd="0" presId="urn:microsoft.com/office/officeart/2008/layout/VerticalCurvedList"/>
    <dgm:cxn modelId="{4F664DE9-43A7-4CFC-B2E2-20834AF31EB5}" type="presParOf" srcId="{0ECEAC4E-34B9-46BF-AF73-D35A54B4CFAD}" destId="{DC20643C-2CE2-421E-A619-736506A2F373}" srcOrd="0" destOrd="0" presId="urn:microsoft.com/office/officeart/2008/layout/VerticalCurvedList"/>
    <dgm:cxn modelId="{E766976B-AD28-4439-817C-DC27A733203B}" type="presParOf" srcId="{C46FDC9D-6069-494B-B71C-0BC2C2A8180B}" destId="{3FB0ED95-A4BF-4F77-ACBA-513B4BC622D3}" srcOrd="7" destOrd="0" presId="urn:microsoft.com/office/officeart/2008/layout/VerticalCurvedList"/>
    <dgm:cxn modelId="{76F5B5A3-645C-4AAE-A973-C2DC440D1E84}" type="presParOf" srcId="{C46FDC9D-6069-494B-B71C-0BC2C2A8180B}" destId="{DDC8B0D5-9B19-4577-82B7-C4A71B61D256}" srcOrd="8" destOrd="0" presId="urn:microsoft.com/office/officeart/2008/layout/VerticalCurvedList"/>
    <dgm:cxn modelId="{DC06A401-0C79-46E6-BB89-9ECB1CF67207}" type="presParOf" srcId="{DDC8B0D5-9B19-4577-82B7-C4A71B61D256}" destId="{50B4991F-F923-4E7A-9315-5CF3CDE910D8}" srcOrd="0" destOrd="0" presId="urn:microsoft.com/office/officeart/2008/layout/VerticalCurvedList"/>
    <dgm:cxn modelId="{41C7B5E2-D907-4EEE-ACAE-20DEFB106F91}" type="presParOf" srcId="{C46FDC9D-6069-494B-B71C-0BC2C2A8180B}" destId="{04E533F6-8778-443C-AC22-72053EF03845}" srcOrd="9" destOrd="0" presId="urn:microsoft.com/office/officeart/2008/layout/VerticalCurvedList"/>
    <dgm:cxn modelId="{8A51147D-5177-4E9A-A7BB-BEE985FD27A8}" type="presParOf" srcId="{C46FDC9D-6069-494B-B71C-0BC2C2A8180B}" destId="{0298DB66-EE03-45A7-8A4B-5567F4D06C30}" srcOrd="10" destOrd="0" presId="urn:microsoft.com/office/officeart/2008/layout/VerticalCurvedList"/>
    <dgm:cxn modelId="{EE71DB86-9CC6-4F58-A4B2-FC44717ED2B5}" type="presParOf" srcId="{0298DB66-EE03-45A7-8A4B-5567F4D06C30}" destId="{ABD7A453-7617-4E49-B7B2-4CD355EEF1C4}"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9D687E71-5C6D-46C8-A22D-94DBB50FD41B}" type="doc">
      <dgm:prSet loTypeId="urn:microsoft.com/office/officeart/2005/8/layout/list1" loCatId="list" qsTypeId="urn:microsoft.com/office/officeart/2005/8/quickstyle/3d3" qsCatId="3D" csTypeId="urn:microsoft.com/office/officeart/2005/8/colors/colorful1" csCatId="colorful" phldr="1"/>
      <dgm:spPr/>
      <dgm:t>
        <a:bodyPr/>
        <a:lstStyle/>
        <a:p>
          <a:endParaRPr lang="en-US"/>
        </a:p>
      </dgm:t>
    </dgm:pt>
    <dgm:pt modelId="{D7653058-E0CB-4F51-81AD-DB4ABAECA5F4}">
      <dgm:prSet phldrT="[Text]" custT="1"/>
      <dgm:spPr/>
      <dgm:t>
        <a:bodyPr/>
        <a:lstStyle/>
        <a:p>
          <a:r>
            <a:rPr lang="en-US" sz="1400" dirty="0"/>
            <a:t>Extended to amateur sportsmen covering their sporting equipment, personal accident risks, etc.</a:t>
          </a:r>
        </a:p>
        <a:p>
          <a:r>
            <a:rPr lang="en-US" sz="1400" dirty="0"/>
            <a:t>Angling , Badminton, Cricket, Golf, Lawn tennis, Squash, Use of sporting guns</a:t>
          </a:r>
        </a:p>
        <a:p>
          <a:r>
            <a:rPr lang="en-US" sz="1400" dirty="0"/>
            <a:t>Premium: no. of sports / no. of persons</a:t>
          </a:r>
        </a:p>
        <a:p>
          <a:r>
            <a:rPr lang="en-US" sz="1400" dirty="0"/>
            <a:t>Exclusions: cricket, golf, squash and tennis balls, shuttlecocks and breakage of racquet strings, cricket bats and angling lines.</a:t>
          </a:r>
        </a:p>
        <a:p>
          <a:r>
            <a:rPr lang="en-US" sz="1400" dirty="0"/>
            <a:t>	</a:t>
          </a:r>
        </a:p>
      </dgm:t>
    </dgm:pt>
    <dgm:pt modelId="{909E3F88-CE24-43E9-8DAE-A487FE0E7167}" type="parTrans" cxnId="{E9A63330-134B-4619-BB48-CFFB73C5B3B0}">
      <dgm:prSet/>
      <dgm:spPr/>
      <dgm:t>
        <a:bodyPr/>
        <a:lstStyle/>
        <a:p>
          <a:endParaRPr lang="en-US"/>
        </a:p>
      </dgm:t>
    </dgm:pt>
    <dgm:pt modelId="{92B13DE3-1C45-406A-B236-D5EA04DABB25}" type="sibTrans" cxnId="{E9A63330-134B-4619-BB48-CFFB73C5B3B0}">
      <dgm:prSet/>
      <dgm:spPr/>
      <dgm:t>
        <a:bodyPr/>
        <a:lstStyle/>
        <a:p>
          <a:endParaRPr lang="en-US"/>
        </a:p>
      </dgm:t>
    </dgm:pt>
    <dgm:pt modelId="{1739CD20-E8C7-479A-BCBF-E34F0CEAA129}">
      <dgm:prSet phldrT="[Text]" custT="1"/>
      <dgm:spPr/>
      <dgm:t>
        <a:bodyPr/>
        <a:lstStyle/>
        <a:p>
          <a:r>
            <a:rPr lang="en-US" sz="1400" b="1" u="sng" dirty="0"/>
            <a:t>Indemnity (</a:t>
          </a:r>
          <a:r>
            <a:rPr lang="en-US" sz="1400" dirty="0"/>
            <a:t>events taking place in India , could be extended overseas)</a:t>
          </a:r>
          <a:endParaRPr lang="en-US" sz="1400" b="1" u="sng" dirty="0"/>
        </a:p>
        <a:p>
          <a:r>
            <a:rPr lang="en-US" sz="1400" dirty="0" err="1"/>
            <a:t>i</a:t>
          </a:r>
          <a:r>
            <a:rPr lang="en-US" sz="1400" dirty="0"/>
            <a:t>. Loss of or damage to </a:t>
          </a:r>
          <a:r>
            <a:rPr lang="en-US" sz="1400" b="1" dirty="0"/>
            <a:t>sporting equipment, accessories and sporting apparel </a:t>
          </a:r>
          <a:r>
            <a:rPr lang="en-US" sz="1400" dirty="0"/>
            <a:t>used in connection with any sport for which insurance is </a:t>
          </a:r>
        </a:p>
        <a:p>
          <a:r>
            <a:rPr lang="en-US" sz="1400" dirty="0"/>
            <a:t>Effected subject to a limit to </a:t>
          </a:r>
          <a:r>
            <a:rPr lang="en-US" sz="1400" dirty="0" err="1"/>
            <a:t>Rs</a:t>
          </a:r>
          <a:r>
            <a:rPr lang="en-US" sz="1400" dirty="0"/>
            <a:t>. 2000/- per person for each sport. (higher limit covered on additional premium)</a:t>
          </a:r>
        </a:p>
        <a:p>
          <a:r>
            <a:rPr lang="en-US" sz="1400" dirty="0"/>
            <a:t>ii. Loss of or damage to </a:t>
          </a:r>
          <a:r>
            <a:rPr lang="en-US" sz="1400" b="1" dirty="0"/>
            <a:t>personal effects and clothing </a:t>
          </a:r>
          <a:r>
            <a:rPr lang="en-US" sz="1400" dirty="0"/>
            <a:t>(whilst contained in any clubhouse, hut or sports pavilion), caused by fire, burglary,</a:t>
          </a:r>
        </a:p>
        <a:p>
          <a:r>
            <a:rPr lang="en-US" sz="1400" dirty="0"/>
            <a:t>housebreaking or theft, subject to a limit of </a:t>
          </a:r>
          <a:r>
            <a:rPr lang="en-US" sz="1400" dirty="0" err="1"/>
            <a:t>Rs</a:t>
          </a:r>
          <a:r>
            <a:rPr lang="en-US" sz="1400" dirty="0"/>
            <a:t>. 1000/- per person. The property covered excludes watches, </a:t>
          </a:r>
          <a:r>
            <a:rPr lang="en-US" sz="1400" dirty="0" err="1"/>
            <a:t>jewellery</a:t>
          </a:r>
          <a:r>
            <a:rPr lang="en-US" sz="1400" dirty="0"/>
            <a:t>, money, securities,</a:t>
          </a:r>
        </a:p>
        <a:p>
          <a:r>
            <a:rPr lang="en-US" sz="1400" dirty="0"/>
            <a:t>documents and any article insured under (a) above.</a:t>
          </a:r>
        </a:p>
      </dgm:t>
    </dgm:pt>
    <dgm:pt modelId="{8E7F9B09-0AD5-4D59-B9ED-4F0C0293EAB0}" type="parTrans" cxnId="{A7890A43-7F57-498F-AEF7-12DF4B90E5B6}">
      <dgm:prSet/>
      <dgm:spPr/>
      <dgm:t>
        <a:bodyPr/>
        <a:lstStyle/>
        <a:p>
          <a:endParaRPr lang="en-US"/>
        </a:p>
      </dgm:t>
    </dgm:pt>
    <dgm:pt modelId="{02D1DD0D-71F9-4E7E-AA02-4C87DDCFE7B4}" type="sibTrans" cxnId="{A7890A43-7F57-498F-AEF7-12DF4B90E5B6}">
      <dgm:prSet/>
      <dgm:spPr/>
      <dgm:t>
        <a:bodyPr/>
        <a:lstStyle/>
        <a:p>
          <a:endParaRPr lang="en-US"/>
        </a:p>
      </dgm:t>
    </dgm:pt>
    <dgm:pt modelId="{78CFBAD1-D687-4DD1-B9AE-CEA5075CE653}">
      <dgm:prSet phldrT="[Text]" custT="1"/>
      <dgm:spPr/>
      <dgm:t>
        <a:bodyPr/>
        <a:lstStyle/>
        <a:p>
          <a:r>
            <a:rPr lang="en-US" sz="1400" dirty="0"/>
            <a:t>iii. Legal liability of the insured and named members of the family of insured, to the public, whilst engaged in or practicing the sport, subject</a:t>
          </a:r>
        </a:p>
        <a:p>
          <a:r>
            <a:rPr lang="en-US" sz="1400" dirty="0"/>
            <a:t>to a limit of Rs.5,00,000 for any one accident.</a:t>
          </a:r>
        </a:p>
        <a:p>
          <a:r>
            <a:rPr lang="en-US" sz="1400" dirty="0"/>
            <a:t>iv. Accidental bodily injury to the insured and to the named members of the insured’s family whilst engaged in or practicing the sport, subject to Age limit - 17 to 70 years || S.I. is usually restricted to Rs.1 lac since this benefit is only incidental to the policy.</a:t>
          </a:r>
        </a:p>
        <a:p>
          <a:r>
            <a:rPr lang="en-US" sz="1400" dirty="0"/>
            <a:t>***Considering the customer demands, enhanced cover is also granted</a:t>
          </a:r>
        </a:p>
      </dgm:t>
    </dgm:pt>
    <dgm:pt modelId="{52B8354E-2636-4C40-A028-83F04405B903}" type="parTrans" cxnId="{3449193C-1868-4AEE-8812-54D677A324ED}">
      <dgm:prSet/>
      <dgm:spPr/>
      <dgm:t>
        <a:bodyPr/>
        <a:lstStyle/>
        <a:p>
          <a:endParaRPr lang="en-US"/>
        </a:p>
      </dgm:t>
    </dgm:pt>
    <dgm:pt modelId="{EF22AF98-8678-49A2-90A2-438A4D58F2ED}" type="sibTrans" cxnId="{3449193C-1868-4AEE-8812-54D677A324ED}">
      <dgm:prSet/>
      <dgm:spPr/>
      <dgm:t>
        <a:bodyPr/>
        <a:lstStyle/>
        <a:p>
          <a:endParaRPr lang="en-US"/>
        </a:p>
      </dgm:t>
    </dgm:pt>
    <dgm:pt modelId="{7535AE3A-6477-49A6-84B9-51E6B33D29F2}" type="pres">
      <dgm:prSet presAssocID="{9D687E71-5C6D-46C8-A22D-94DBB50FD41B}" presName="linear" presStyleCnt="0">
        <dgm:presLayoutVars>
          <dgm:dir/>
          <dgm:animLvl val="lvl"/>
          <dgm:resizeHandles val="exact"/>
        </dgm:presLayoutVars>
      </dgm:prSet>
      <dgm:spPr/>
    </dgm:pt>
    <dgm:pt modelId="{10F35C7D-2C7B-4CD0-B73C-3E561CE6CF22}" type="pres">
      <dgm:prSet presAssocID="{D7653058-E0CB-4F51-81AD-DB4ABAECA5F4}" presName="parentLin" presStyleCnt="0"/>
      <dgm:spPr/>
    </dgm:pt>
    <dgm:pt modelId="{7BC84751-B3EA-47AD-87A0-14D3356F97B5}" type="pres">
      <dgm:prSet presAssocID="{D7653058-E0CB-4F51-81AD-DB4ABAECA5F4}" presName="parentLeftMargin" presStyleLbl="node1" presStyleIdx="0" presStyleCnt="3"/>
      <dgm:spPr/>
    </dgm:pt>
    <dgm:pt modelId="{2C7C7F46-B573-4B67-A3AD-15854874097F}" type="pres">
      <dgm:prSet presAssocID="{D7653058-E0CB-4F51-81AD-DB4ABAECA5F4}" presName="parentText" presStyleLbl="node1" presStyleIdx="0" presStyleCnt="3" custScaleX="142997" custScaleY="336755" custLinFactNeighborX="-22475" custLinFactNeighborY="-51975">
        <dgm:presLayoutVars>
          <dgm:chMax val="0"/>
          <dgm:bulletEnabled val="1"/>
        </dgm:presLayoutVars>
      </dgm:prSet>
      <dgm:spPr/>
    </dgm:pt>
    <dgm:pt modelId="{AC1E1209-85B4-49FC-B1ED-D655059CF2E5}" type="pres">
      <dgm:prSet presAssocID="{D7653058-E0CB-4F51-81AD-DB4ABAECA5F4}" presName="negativeSpace" presStyleCnt="0"/>
      <dgm:spPr/>
    </dgm:pt>
    <dgm:pt modelId="{C32EC379-FAEB-44F1-B210-9C6B5E09DC08}" type="pres">
      <dgm:prSet presAssocID="{D7653058-E0CB-4F51-81AD-DB4ABAECA5F4}" presName="childText" presStyleLbl="conFgAcc1" presStyleIdx="0" presStyleCnt="3">
        <dgm:presLayoutVars>
          <dgm:bulletEnabled val="1"/>
        </dgm:presLayoutVars>
      </dgm:prSet>
      <dgm:spPr/>
    </dgm:pt>
    <dgm:pt modelId="{2CCC6AC5-514C-4B17-8DDF-26EA1860AB8D}" type="pres">
      <dgm:prSet presAssocID="{92B13DE3-1C45-406A-B236-D5EA04DABB25}" presName="spaceBetweenRectangles" presStyleCnt="0"/>
      <dgm:spPr/>
    </dgm:pt>
    <dgm:pt modelId="{7698247A-F12E-4499-8098-708C1F0D1ED2}" type="pres">
      <dgm:prSet presAssocID="{1739CD20-E8C7-479A-BCBF-E34F0CEAA129}" presName="parentLin" presStyleCnt="0"/>
      <dgm:spPr/>
    </dgm:pt>
    <dgm:pt modelId="{81D7356E-D3EE-4C8E-95C6-6DBE04DDE752}" type="pres">
      <dgm:prSet presAssocID="{1739CD20-E8C7-479A-BCBF-E34F0CEAA129}" presName="parentLeftMargin" presStyleLbl="node1" presStyleIdx="0" presStyleCnt="3"/>
      <dgm:spPr/>
    </dgm:pt>
    <dgm:pt modelId="{0373318A-8C4C-4DCC-BB99-076A85CC129C}" type="pres">
      <dgm:prSet presAssocID="{1739CD20-E8C7-479A-BCBF-E34F0CEAA129}" presName="parentText" presStyleLbl="node1" presStyleIdx="1" presStyleCnt="3" custScaleX="142997" custScaleY="569351">
        <dgm:presLayoutVars>
          <dgm:chMax val="0"/>
          <dgm:bulletEnabled val="1"/>
        </dgm:presLayoutVars>
      </dgm:prSet>
      <dgm:spPr/>
    </dgm:pt>
    <dgm:pt modelId="{5AF141EF-183B-459C-B9C0-7B4C301E544A}" type="pres">
      <dgm:prSet presAssocID="{1739CD20-E8C7-479A-BCBF-E34F0CEAA129}" presName="negativeSpace" presStyleCnt="0"/>
      <dgm:spPr/>
    </dgm:pt>
    <dgm:pt modelId="{1C3B02EE-508E-4960-B592-DACECCCE2B03}" type="pres">
      <dgm:prSet presAssocID="{1739CD20-E8C7-479A-BCBF-E34F0CEAA129}" presName="childText" presStyleLbl="conFgAcc1" presStyleIdx="1" presStyleCnt="3">
        <dgm:presLayoutVars>
          <dgm:bulletEnabled val="1"/>
        </dgm:presLayoutVars>
      </dgm:prSet>
      <dgm:spPr/>
    </dgm:pt>
    <dgm:pt modelId="{56879C43-FC97-44DE-853D-22A657A718C3}" type="pres">
      <dgm:prSet presAssocID="{02D1DD0D-71F9-4E7E-AA02-4C87DDCFE7B4}" presName="spaceBetweenRectangles" presStyleCnt="0"/>
      <dgm:spPr/>
    </dgm:pt>
    <dgm:pt modelId="{C0531698-D650-4F87-A4DD-7064E8F699F4}" type="pres">
      <dgm:prSet presAssocID="{78CFBAD1-D687-4DD1-B9AE-CEA5075CE653}" presName="parentLin" presStyleCnt="0"/>
      <dgm:spPr/>
    </dgm:pt>
    <dgm:pt modelId="{A0253A6B-21F2-412E-99BA-DB33FDACD485}" type="pres">
      <dgm:prSet presAssocID="{78CFBAD1-D687-4DD1-B9AE-CEA5075CE653}" presName="parentLeftMargin" presStyleLbl="node1" presStyleIdx="1" presStyleCnt="3"/>
      <dgm:spPr/>
    </dgm:pt>
    <dgm:pt modelId="{395A7A25-B2EF-42BA-BD63-97A06113063C}" type="pres">
      <dgm:prSet presAssocID="{78CFBAD1-D687-4DD1-B9AE-CEA5075CE653}" presName="parentText" presStyleLbl="node1" presStyleIdx="2" presStyleCnt="3" custScaleX="142997" custScaleY="449369" custLinFactNeighborX="-1873" custLinFactNeighborY="-19667">
        <dgm:presLayoutVars>
          <dgm:chMax val="0"/>
          <dgm:bulletEnabled val="1"/>
        </dgm:presLayoutVars>
      </dgm:prSet>
      <dgm:spPr/>
    </dgm:pt>
    <dgm:pt modelId="{2FF087C5-5ADE-4F78-B3B6-0AA723674F8F}" type="pres">
      <dgm:prSet presAssocID="{78CFBAD1-D687-4DD1-B9AE-CEA5075CE653}" presName="negativeSpace" presStyleCnt="0"/>
      <dgm:spPr/>
    </dgm:pt>
    <dgm:pt modelId="{650142DC-B743-4452-BEAA-5225E321136A}" type="pres">
      <dgm:prSet presAssocID="{78CFBAD1-D687-4DD1-B9AE-CEA5075CE653}" presName="childText" presStyleLbl="conFgAcc1" presStyleIdx="2" presStyleCnt="3">
        <dgm:presLayoutVars>
          <dgm:bulletEnabled val="1"/>
        </dgm:presLayoutVars>
      </dgm:prSet>
      <dgm:spPr/>
    </dgm:pt>
  </dgm:ptLst>
  <dgm:cxnLst>
    <dgm:cxn modelId="{07359C1C-D593-41C8-A860-AF76BDA4736A}" type="presOf" srcId="{78CFBAD1-D687-4DD1-B9AE-CEA5075CE653}" destId="{395A7A25-B2EF-42BA-BD63-97A06113063C}" srcOrd="1" destOrd="0" presId="urn:microsoft.com/office/officeart/2005/8/layout/list1"/>
    <dgm:cxn modelId="{0A99B922-AFEB-48A3-9244-61015AED9EA1}" type="presOf" srcId="{D7653058-E0CB-4F51-81AD-DB4ABAECA5F4}" destId="{7BC84751-B3EA-47AD-87A0-14D3356F97B5}" srcOrd="0" destOrd="0" presId="urn:microsoft.com/office/officeart/2005/8/layout/list1"/>
    <dgm:cxn modelId="{E9A63330-134B-4619-BB48-CFFB73C5B3B0}" srcId="{9D687E71-5C6D-46C8-A22D-94DBB50FD41B}" destId="{D7653058-E0CB-4F51-81AD-DB4ABAECA5F4}" srcOrd="0" destOrd="0" parTransId="{909E3F88-CE24-43E9-8DAE-A487FE0E7167}" sibTransId="{92B13DE3-1C45-406A-B236-D5EA04DABB25}"/>
    <dgm:cxn modelId="{B2A10938-68B8-4228-A109-827C40DD8668}" type="presOf" srcId="{78CFBAD1-D687-4DD1-B9AE-CEA5075CE653}" destId="{A0253A6B-21F2-412E-99BA-DB33FDACD485}" srcOrd="0" destOrd="0" presId="urn:microsoft.com/office/officeart/2005/8/layout/list1"/>
    <dgm:cxn modelId="{3449193C-1868-4AEE-8812-54D677A324ED}" srcId="{9D687E71-5C6D-46C8-A22D-94DBB50FD41B}" destId="{78CFBAD1-D687-4DD1-B9AE-CEA5075CE653}" srcOrd="2" destOrd="0" parTransId="{52B8354E-2636-4C40-A028-83F04405B903}" sibTransId="{EF22AF98-8678-49A2-90A2-438A4D58F2ED}"/>
    <dgm:cxn modelId="{A7890A43-7F57-498F-AEF7-12DF4B90E5B6}" srcId="{9D687E71-5C6D-46C8-A22D-94DBB50FD41B}" destId="{1739CD20-E8C7-479A-BCBF-E34F0CEAA129}" srcOrd="1" destOrd="0" parTransId="{8E7F9B09-0AD5-4D59-B9ED-4F0C0293EAB0}" sibTransId="{02D1DD0D-71F9-4E7E-AA02-4C87DDCFE7B4}"/>
    <dgm:cxn modelId="{D057817D-8D62-4EF6-A7F1-3DB58313657A}" type="presOf" srcId="{D7653058-E0CB-4F51-81AD-DB4ABAECA5F4}" destId="{2C7C7F46-B573-4B67-A3AD-15854874097F}" srcOrd="1" destOrd="0" presId="urn:microsoft.com/office/officeart/2005/8/layout/list1"/>
    <dgm:cxn modelId="{C8C54886-6524-42FA-8126-8450C669105D}" type="presOf" srcId="{1739CD20-E8C7-479A-BCBF-E34F0CEAA129}" destId="{81D7356E-D3EE-4C8E-95C6-6DBE04DDE752}" srcOrd="0" destOrd="0" presId="urn:microsoft.com/office/officeart/2005/8/layout/list1"/>
    <dgm:cxn modelId="{62A290D2-F03F-449E-BBE5-C62F772CF7A1}" type="presOf" srcId="{1739CD20-E8C7-479A-BCBF-E34F0CEAA129}" destId="{0373318A-8C4C-4DCC-BB99-076A85CC129C}" srcOrd="1" destOrd="0" presId="urn:microsoft.com/office/officeart/2005/8/layout/list1"/>
    <dgm:cxn modelId="{1A3482DC-AD27-4E57-8C58-2B5F7C41D1B6}" type="presOf" srcId="{9D687E71-5C6D-46C8-A22D-94DBB50FD41B}" destId="{7535AE3A-6477-49A6-84B9-51E6B33D29F2}" srcOrd="0" destOrd="0" presId="urn:microsoft.com/office/officeart/2005/8/layout/list1"/>
    <dgm:cxn modelId="{D53DFDCE-80AE-41E1-9926-56663B02D22F}" type="presParOf" srcId="{7535AE3A-6477-49A6-84B9-51E6B33D29F2}" destId="{10F35C7D-2C7B-4CD0-B73C-3E561CE6CF22}" srcOrd="0" destOrd="0" presId="urn:microsoft.com/office/officeart/2005/8/layout/list1"/>
    <dgm:cxn modelId="{D759BEA6-167C-4BBF-A25D-2C3ACBFD5DD4}" type="presParOf" srcId="{10F35C7D-2C7B-4CD0-B73C-3E561CE6CF22}" destId="{7BC84751-B3EA-47AD-87A0-14D3356F97B5}" srcOrd="0" destOrd="0" presId="urn:microsoft.com/office/officeart/2005/8/layout/list1"/>
    <dgm:cxn modelId="{E3A0726A-C765-4DA5-8869-D420BC66F070}" type="presParOf" srcId="{10F35C7D-2C7B-4CD0-B73C-3E561CE6CF22}" destId="{2C7C7F46-B573-4B67-A3AD-15854874097F}" srcOrd="1" destOrd="0" presId="urn:microsoft.com/office/officeart/2005/8/layout/list1"/>
    <dgm:cxn modelId="{94CC5E19-04FB-49F0-8ECE-AFDD5E5C7475}" type="presParOf" srcId="{7535AE3A-6477-49A6-84B9-51E6B33D29F2}" destId="{AC1E1209-85B4-49FC-B1ED-D655059CF2E5}" srcOrd="1" destOrd="0" presId="urn:microsoft.com/office/officeart/2005/8/layout/list1"/>
    <dgm:cxn modelId="{CCF8E4AE-875C-4944-BAB6-2E37A07D3418}" type="presParOf" srcId="{7535AE3A-6477-49A6-84B9-51E6B33D29F2}" destId="{C32EC379-FAEB-44F1-B210-9C6B5E09DC08}" srcOrd="2" destOrd="0" presId="urn:microsoft.com/office/officeart/2005/8/layout/list1"/>
    <dgm:cxn modelId="{03B11C39-F6D0-4E82-9671-46F7C1DC1F33}" type="presParOf" srcId="{7535AE3A-6477-49A6-84B9-51E6B33D29F2}" destId="{2CCC6AC5-514C-4B17-8DDF-26EA1860AB8D}" srcOrd="3" destOrd="0" presId="urn:microsoft.com/office/officeart/2005/8/layout/list1"/>
    <dgm:cxn modelId="{BADE1573-033F-4576-8832-8AF59A01A48D}" type="presParOf" srcId="{7535AE3A-6477-49A6-84B9-51E6B33D29F2}" destId="{7698247A-F12E-4499-8098-708C1F0D1ED2}" srcOrd="4" destOrd="0" presId="urn:microsoft.com/office/officeart/2005/8/layout/list1"/>
    <dgm:cxn modelId="{4C16CFEA-7951-4DF8-8AD5-9F111038302B}" type="presParOf" srcId="{7698247A-F12E-4499-8098-708C1F0D1ED2}" destId="{81D7356E-D3EE-4C8E-95C6-6DBE04DDE752}" srcOrd="0" destOrd="0" presId="urn:microsoft.com/office/officeart/2005/8/layout/list1"/>
    <dgm:cxn modelId="{3C07EC4E-F4D4-4688-A048-EE2B8C6B392E}" type="presParOf" srcId="{7698247A-F12E-4499-8098-708C1F0D1ED2}" destId="{0373318A-8C4C-4DCC-BB99-076A85CC129C}" srcOrd="1" destOrd="0" presId="urn:microsoft.com/office/officeart/2005/8/layout/list1"/>
    <dgm:cxn modelId="{0AC5571E-81A8-4E94-8153-B0BFBDC5E7E2}" type="presParOf" srcId="{7535AE3A-6477-49A6-84B9-51E6B33D29F2}" destId="{5AF141EF-183B-459C-B9C0-7B4C301E544A}" srcOrd="5" destOrd="0" presId="urn:microsoft.com/office/officeart/2005/8/layout/list1"/>
    <dgm:cxn modelId="{43DEA412-19A6-4DA0-804B-BE5276E3107D}" type="presParOf" srcId="{7535AE3A-6477-49A6-84B9-51E6B33D29F2}" destId="{1C3B02EE-508E-4960-B592-DACECCCE2B03}" srcOrd="6" destOrd="0" presId="urn:microsoft.com/office/officeart/2005/8/layout/list1"/>
    <dgm:cxn modelId="{4547C353-3B98-4B44-9A6E-E818DB0D2B7D}" type="presParOf" srcId="{7535AE3A-6477-49A6-84B9-51E6B33D29F2}" destId="{56879C43-FC97-44DE-853D-22A657A718C3}" srcOrd="7" destOrd="0" presId="urn:microsoft.com/office/officeart/2005/8/layout/list1"/>
    <dgm:cxn modelId="{18090C67-C774-4FAE-BE99-465A11CC0554}" type="presParOf" srcId="{7535AE3A-6477-49A6-84B9-51E6B33D29F2}" destId="{C0531698-D650-4F87-A4DD-7064E8F699F4}" srcOrd="8" destOrd="0" presId="urn:microsoft.com/office/officeart/2005/8/layout/list1"/>
    <dgm:cxn modelId="{0C6C9AF8-D513-47B4-94C4-58BB2B655AC0}" type="presParOf" srcId="{C0531698-D650-4F87-A4DD-7064E8F699F4}" destId="{A0253A6B-21F2-412E-99BA-DB33FDACD485}" srcOrd="0" destOrd="0" presId="urn:microsoft.com/office/officeart/2005/8/layout/list1"/>
    <dgm:cxn modelId="{292D3656-0742-4FFB-BAA9-C5FA5DF13123}" type="presParOf" srcId="{C0531698-D650-4F87-A4DD-7064E8F699F4}" destId="{395A7A25-B2EF-42BA-BD63-97A06113063C}" srcOrd="1" destOrd="0" presId="urn:microsoft.com/office/officeart/2005/8/layout/list1"/>
    <dgm:cxn modelId="{D9ABDE01-F796-47AB-B14D-95DE53B9857E}" type="presParOf" srcId="{7535AE3A-6477-49A6-84B9-51E6B33D29F2}" destId="{2FF087C5-5ADE-4F78-B3B6-0AA723674F8F}" srcOrd="9" destOrd="0" presId="urn:microsoft.com/office/officeart/2005/8/layout/list1"/>
    <dgm:cxn modelId="{4469CE11-DA12-4650-AFED-6FA80383A53E}" type="presParOf" srcId="{7535AE3A-6477-49A6-84B9-51E6B33D29F2}" destId="{650142DC-B743-4452-BEAA-5225E321136A}"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6CA52466-7592-4AE4-92A7-828A2125AD25}" type="doc">
      <dgm:prSet loTypeId="urn:microsoft.com/office/officeart/2005/8/layout/chevron2" loCatId="list" qsTypeId="urn:microsoft.com/office/officeart/2005/8/quickstyle/3d3" qsCatId="3D" csTypeId="urn:microsoft.com/office/officeart/2005/8/colors/colorful4" csCatId="colorful" phldr="1"/>
      <dgm:spPr/>
      <dgm:t>
        <a:bodyPr/>
        <a:lstStyle/>
        <a:p>
          <a:endParaRPr lang="en-US"/>
        </a:p>
      </dgm:t>
    </dgm:pt>
    <dgm:pt modelId="{0279EE09-4B77-46F7-9E65-7D1A9EB1C2D4}">
      <dgm:prSet phldrT="[Text]"/>
      <dgm:spPr/>
      <dgm:t>
        <a:bodyPr/>
        <a:lstStyle/>
        <a:p>
          <a:r>
            <a:rPr lang="en-US" dirty="0"/>
            <a:t>Indemnity</a:t>
          </a:r>
        </a:p>
      </dgm:t>
    </dgm:pt>
    <dgm:pt modelId="{08887467-0F02-4884-AA54-D36C0D7898DF}" type="parTrans" cxnId="{8932009F-5BCC-4E93-A7DC-E02409D9E539}">
      <dgm:prSet/>
      <dgm:spPr/>
      <dgm:t>
        <a:bodyPr/>
        <a:lstStyle/>
        <a:p>
          <a:endParaRPr lang="en-US"/>
        </a:p>
      </dgm:t>
    </dgm:pt>
    <dgm:pt modelId="{D532CE91-A100-40A2-B132-A47CB1A4658E}" type="sibTrans" cxnId="{8932009F-5BCC-4E93-A7DC-E02409D9E539}">
      <dgm:prSet/>
      <dgm:spPr/>
      <dgm:t>
        <a:bodyPr/>
        <a:lstStyle/>
        <a:p>
          <a:endParaRPr lang="en-US"/>
        </a:p>
      </dgm:t>
    </dgm:pt>
    <dgm:pt modelId="{DF42A7F0-2A32-49D0-A112-96895FF7F5D1}">
      <dgm:prSet phldrT="[Text]" custT="1"/>
      <dgm:spPr/>
      <dgm:t>
        <a:bodyPr/>
        <a:lstStyle/>
        <a:p>
          <a:r>
            <a:rPr lang="en-US" sz="1600" dirty="0"/>
            <a:t>loss of or damage to the television apparatus</a:t>
          </a:r>
        </a:p>
      </dgm:t>
    </dgm:pt>
    <dgm:pt modelId="{FEADE607-132F-420F-9EDF-53C20C7ECFD1}" type="parTrans" cxnId="{E411F252-5E70-4DAC-8FB9-E51D0F0347EA}">
      <dgm:prSet/>
      <dgm:spPr/>
      <dgm:t>
        <a:bodyPr/>
        <a:lstStyle/>
        <a:p>
          <a:endParaRPr lang="en-US"/>
        </a:p>
      </dgm:t>
    </dgm:pt>
    <dgm:pt modelId="{1535C9B7-F839-4AD1-B2FF-F60E1A1C6B21}" type="sibTrans" cxnId="{E411F252-5E70-4DAC-8FB9-E51D0F0347EA}">
      <dgm:prSet/>
      <dgm:spPr/>
      <dgm:t>
        <a:bodyPr/>
        <a:lstStyle/>
        <a:p>
          <a:endParaRPr lang="en-US"/>
        </a:p>
      </dgm:t>
    </dgm:pt>
    <dgm:pt modelId="{D6C6167D-9BF8-4155-AF5D-425AC549C423}">
      <dgm:prSet phldrT="[Text]" custT="1"/>
      <dgm:spPr/>
      <dgm:t>
        <a:bodyPr/>
        <a:lstStyle/>
        <a:p>
          <a:r>
            <a:rPr lang="en-US" sz="1600" dirty="0"/>
            <a:t>liability of the insured arising out of accidents caused by or through such apparatus, subject to a specified limit, say, Rs.25,000/-</a:t>
          </a:r>
        </a:p>
      </dgm:t>
    </dgm:pt>
    <dgm:pt modelId="{C767CEFD-EC40-47C6-9871-A1C9A1E0D1D8}" type="parTrans" cxnId="{C9925328-FBAE-4027-ADEA-B994FD188700}">
      <dgm:prSet/>
      <dgm:spPr/>
      <dgm:t>
        <a:bodyPr/>
        <a:lstStyle/>
        <a:p>
          <a:endParaRPr lang="en-US"/>
        </a:p>
      </dgm:t>
    </dgm:pt>
    <dgm:pt modelId="{1CFC0CC0-0E59-4DBB-B0DC-30306875A486}" type="sibTrans" cxnId="{C9925328-FBAE-4027-ADEA-B994FD188700}">
      <dgm:prSet/>
      <dgm:spPr/>
      <dgm:t>
        <a:bodyPr/>
        <a:lstStyle/>
        <a:p>
          <a:endParaRPr lang="en-US"/>
        </a:p>
      </dgm:t>
    </dgm:pt>
    <dgm:pt modelId="{65F65021-1669-46AB-A6A4-EB54FCB84E9E}">
      <dgm:prSet phldrT="[Text]"/>
      <dgm:spPr/>
      <dgm:t>
        <a:bodyPr/>
        <a:lstStyle/>
        <a:p>
          <a:r>
            <a:rPr lang="en-US" dirty="0"/>
            <a:t>Perils</a:t>
          </a:r>
        </a:p>
      </dgm:t>
    </dgm:pt>
    <dgm:pt modelId="{E9C09C08-3360-4E8E-BF47-BD4279B461CA}" type="parTrans" cxnId="{5D4303E7-6B08-485F-A7A3-8A38D25BADAB}">
      <dgm:prSet/>
      <dgm:spPr/>
      <dgm:t>
        <a:bodyPr/>
        <a:lstStyle/>
        <a:p>
          <a:endParaRPr lang="en-US"/>
        </a:p>
      </dgm:t>
    </dgm:pt>
    <dgm:pt modelId="{823E6AB2-CD8D-45F1-BC79-2FE7EFF1310E}" type="sibTrans" cxnId="{5D4303E7-6B08-485F-A7A3-8A38D25BADAB}">
      <dgm:prSet/>
      <dgm:spPr/>
      <dgm:t>
        <a:bodyPr/>
        <a:lstStyle/>
        <a:p>
          <a:endParaRPr lang="en-US"/>
        </a:p>
      </dgm:t>
    </dgm:pt>
    <dgm:pt modelId="{D0249BDB-BAF9-448B-81D2-84BCC8B09858}">
      <dgm:prSet phldrT="[Text]" custT="1"/>
      <dgm:spPr/>
      <dgm:t>
        <a:bodyPr/>
        <a:lstStyle/>
        <a:p>
          <a:r>
            <a:rPr lang="en-US" sz="1600" dirty="0"/>
            <a:t>fire, lightning, accidental external means, </a:t>
          </a:r>
          <a:r>
            <a:rPr lang="en-US" sz="1600" b="1" dirty="0"/>
            <a:t>short circuiting*,</a:t>
          </a:r>
          <a:r>
            <a:rPr lang="en-US" sz="1600" dirty="0"/>
            <a:t> flood, hurricane, bursting and overflowing of water tank, theft, riot, strike and earthquake. *extended on additional premium</a:t>
          </a:r>
        </a:p>
      </dgm:t>
    </dgm:pt>
    <dgm:pt modelId="{BC230118-A0E3-47FC-A630-7A88B64B9C63}" type="parTrans" cxnId="{B60DE354-D646-4FF2-89CF-B795E485FBA4}">
      <dgm:prSet/>
      <dgm:spPr/>
      <dgm:t>
        <a:bodyPr/>
        <a:lstStyle/>
        <a:p>
          <a:endParaRPr lang="en-US"/>
        </a:p>
      </dgm:t>
    </dgm:pt>
    <dgm:pt modelId="{2DDF770D-3007-41B3-871F-47BB861BDC29}" type="sibTrans" cxnId="{B60DE354-D646-4FF2-89CF-B795E485FBA4}">
      <dgm:prSet/>
      <dgm:spPr/>
      <dgm:t>
        <a:bodyPr/>
        <a:lstStyle/>
        <a:p>
          <a:endParaRPr lang="en-US"/>
        </a:p>
      </dgm:t>
    </dgm:pt>
    <dgm:pt modelId="{3B46ED9A-DDFD-497F-B01A-C8B64C1CDF86}">
      <dgm:prSet phldrT="[Text]"/>
      <dgm:spPr/>
      <dgm:t>
        <a:bodyPr/>
        <a:lstStyle/>
        <a:p>
          <a:r>
            <a:rPr lang="en-US" dirty="0"/>
            <a:t>Exclusions</a:t>
          </a:r>
        </a:p>
      </dgm:t>
    </dgm:pt>
    <dgm:pt modelId="{A0C0D1A6-9807-4121-A8CF-DBF0175E6010}" type="parTrans" cxnId="{CC3A1490-CF25-4996-AA88-54A81FF0AF26}">
      <dgm:prSet/>
      <dgm:spPr/>
      <dgm:t>
        <a:bodyPr/>
        <a:lstStyle/>
        <a:p>
          <a:endParaRPr lang="en-US"/>
        </a:p>
      </dgm:t>
    </dgm:pt>
    <dgm:pt modelId="{4B85CBAE-1F52-476A-AE03-C364660A682F}" type="sibTrans" cxnId="{CC3A1490-CF25-4996-AA88-54A81FF0AF26}">
      <dgm:prSet/>
      <dgm:spPr/>
      <dgm:t>
        <a:bodyPr/>
        <a:lstStyle/>
        <a:p>
          <a:endParaRPr lang="en-US"/>
        </a:p>
      </dgm:t>
    </dgm:pt>
    <dgm:pt modelId="{9310742D-A46F-4919-92D7-39320F61EE94}">
      <dgm:prSet phldrT="[Text]" custT="1"/>
      <dgm:spPr/>
      <dgm:t>
        <a:bodyPr/>
        <a:lstStyle/>
        <a:p>
          <a:r>
            <a:rPr lang="en-US" sz="1600" dirty="0"/>
            <a:t>Consequential loss, depreciation, wear and tear, failure or breakage or damage caused by normal atmospheric conditions.</a:t>
          </a:r>
        </a:p>
      </dgm:t>
    </dgm:pt>
    <dgm:pt modelId="{E745B7B8-DA82-4C67-AA9F-5D93F8B69F78}" type="parTrans" cxnId="{D121BA78-025E-42D5-BBF0-063995F2938E}">
      <dgm:prSet/>
      <dgm:spPr/>
      <dgm:t>
        <a:bodyPr/>
        <a:lstStyle/>
        <a:p>
          <a:endParaRPr lang="en-US"/>
        </a:p>
      </dgm:t>
    </dgm:pt>
    <dgm:pt modelId="{FFB1CE14-AA0A-4AA1-A202-8DDC091D592C}" type="sibTrans" cxnId="{D121BA78-025E-42D5-BBF0-063995F2938E}">
      <dgm:prSet/>
      <dgm:spPr/>
      <dgm:t>
        <a:bodyPr/>
        <a:lstStyle/>
        <a:p>
          <a:endParaRPr lang="en-US"/>
        </a:p>
      </dgm:t>
    </dgm:pt>
    <dgm:pt modelId="{A86814A2-D9EE-4B84-B433-9E8C02DF788C}">
      <dgm:prSet phldrT="[Text]" custT="1"/>
      <dgm:spPr/>
      <dgm:t>
        <a:bodyPr/>
        <a:lstStyle/>
        <a:p>
          <a:r>
            <a:rPr lang="en-US" sz="1600" dirty="0"/>
            <a:t>loss of or damage to property belonging to or in the custody of the insured, by breakage or collapse of the aerial fittings or mast of the apparatus (in so far as such property is not otherwise insured), subject to a specified limit</a:t>
          </a:r>
        </a:p>
      </dgm:t>
    </dgm:pt>
    <dgm:pt modelId="{C0BBFC5A-5BCC-48AD-86D9-5F71AC54650E}" type="parTrans" cxnId="{13013D1E-0C00-4F88-9819-DFFB3B3E82F6}">
      <dgm:prSet/>
      <dgm:spPr/>
      <dgm:t>
        <a:bodyPr/>
        <a:lstStyle/>
        <a:p>
          <a:endParaRPr lang="en-US"/>
        </a:p>
      </dgm:t>
    </dgm:pt>
    <dgm:pt modelId="{BE522030-5ABC-4428-BFA2-2416C234932F}" type="sibTrans" cxnId="{13013D1E-0C00-4F88-9819-DFFB3B3E82F6}">
      <dgm:prSet/>
      <dgm:spPr/>
      <dgm:t>
        <a:bodyPr/>
        <a:lstStyle/>
        <a:p>
          <a:endParaRPr lang="en-US"/>
        </a:p>
      </dgm:t>
    </dgm:pt>
    <dgm:pt modelId="{FE992297-7410-4FD5-93B3-E05EE193C1BA}">
      <dgm:prSet phldrT="[Text]" custT="1"/>
      <dgm:spPr/>
      <dgm:t>
        <a:bodyPr/>
        <a:lstStyle/>
        <a:p>
          <a:r>
            <a:rPr lang="en-US" sz="1600" dirty="0"/>
            <a:t>Loss or damage arising from erection, repairing or dismantling of the apparatus.</a:t>
          </a:r>
        </a:p>
      </dgm:t>
    </dgm:pt>
    <dgm:pt modelId="{32647373-A1A4-4F5F-8ED3-D87F0372CC14}" type="parTrans" cxnId="{19CDEB2D-FDD1-4EE1-9FE3-A7C75725C602}">
      <dgm:prSet/>
      <dgm:spPr/>
      <dgm:t>
        <a:bodyPr/>
        <a:lstStyle/>
        <a:p>
          <a:endParaRPr lang="en-US"/>
        </a:p>
      </dgm:t>
    </dgm:pt>
    <dgm:pt modelId="{662ECF86-D42A-4F2A-984C-2D15DAC4C100}" type="sibTrans" cxnId="{19CDEB2D-FDD1-4EE1-9FE3-A7C75725C602}">
      <dgm:prSet/>
      <dgm:spPr/>
      <dgm:t>
        <a:bodyPr/>
        <a:lstStyle/>
        <a:p>
          <a:endParaRPr lang="en-US"/>
        </a:p>
      </dgm:t>
    </dgm:pt>
    <dgm:pt modelId="{4E58A942-5B67-4974-BAAD-477781671E9A}">
      <dgm:prSet phldrT="[Text]" custT="1"/>
      <dgm:spPr/>
      <dgm:t>
        <a:bodyPr/>
        <a:lstStyle/>
        <a:p>
          <a:r>
            <a:rPr lang="en-US" sz="1600" dirty="0"/>
            <a:t>Burning out of valves or coils</a:t>
          </a:r>
        </a:p>
      </dgm:t>
    </dgm:pt>
    <dgm:pt modelId="{E038E5F8-1287-4505-82B7-B5C409B4692E}" type="parTrans" cxnId="{DE4155C8-7998-4812-A375-5B276B1E6922}">
      <dgm:prSet/>
      <dgm:spPr/>
      <dgm:t>
        <a:bodyPr/>
        <a:lstStyle/>
        <a:p>
          <a:endParaRPr lang="en-US"/>
        </a:p>
      </dgm:t>
    </dgm:pt>
    <dgm:pt modelId="{D43BE19C-ACF4-4833-97B0-3D89F2E09DF5}" type="sibTrans" cxnId="{DE4155C8-7998-4812-A375-5B276B1E6922}">
      <dgm:prSet/>
      <dgm:spPr/>
      <dgm:t>
        <a:bodyPr/>
        <a:lstStyle/>
        <a:p>
          <a:endParaRPr lang="en-US"/>
        </a:p>
      </dgm:t>
    </dgm:pt>
    <dgm:pt modelId="{0DBACA23-F331-4A45-ACD3-F3347CEFE2E1}">
      <dgm:prSet phldrT="[Text]" custT="1"/>
      <dgm:spPr/>
      <dgm:t>
        <a:bodyPr/>
        <a:lstStyle/>
        <a:p>
          <a:r>
            <a:rPr lang="en-US" sz="1600" dirty="0"/>
            <a:t>Mechanical or electrical breakdown, unless caused by any of the insured perils.</a:t>
          </a:r>
        </a:p>
      </dgm:t>
    </dgm:pt>
    <dgm:pt modelId="{7177FC67-8871-4225-B856-EB9964D4AA5B}" type="parTrans" cxnId="{6F292F2D-E060-45C5-9E13-E8438FD1B509}">
      <dgm:prSet/>
      <dgm:spPr/>
      <dgm:t>
        <a:bodyPr/>
        <a:lstStyle/>
        <a:p>
          <a:endParaRPr lang="en-US"/>
        </a:p>
      </dgm:t>
    </dgm:pt>
    <dgm:pt modelId="{75651CDD-2A1F-4FCE-91E8-BDCA4228B982}" type="sibTrans" cxnId="{6F292F2D-E060-45C5-9E13-E8438FD1B509}">
      <dgm:prSet/>
      <dgm:spPr/>
      <dgm:t>
        <a:bodyPr/>
        <a:lstStyle/>
        <a:p>
          <a:endParaRPr lang="en-US"/>
        </a:p>
      </dgm:t>
    </dgm:pt>
    <dgm:pt modelId="{D2BA784A-7405-4935-9297-0F0EF77BC55A}" type="pres">
      <dgm:prSet presAssocID="{6CA52466-7592-4AE4-92A7-828A2125AD25}" presName="linearFlow" presStyleCnt="0">
        <dgm:presLayoutVars>
          <dgm:dir/>
          <dgm:animLvl val="lvl"/>
          <dgm:resizeHandles val="exact"/>
        </dgm:presLayoutVars>
      </dgm:prSet>
      <dgm:spPr/>
    </dgm:pt>
    <dgm:pt modelId="{6EDC7FE9-AB40-42B5-8247-929726F52F90}" type="pres">
      <dgm:prSet presAssocID="{0279EE09-4B77-46F7-9E65-7D1A9EB1C2D4}" presName="composite" presStyleCnt="0"/>
      <dgm:spPr/>
    </dgm:pt>
    <dgm:pt modelId="{C27E2E43-97D1-4184-8689-C9C4E3E3FFD9}" type="pres">
      <dgm:prSet presAssocID="{0279EE09-4B77-46F7-9E65-7D1A9EB1C2D4}" presName="parentText" presStyleLbl="alignNode1" presStyleIdx="0" presStyleCnt="3">
        <dgm:presLayoutVars>
          <dgm:chMax val="1"/>
          <dgm:bulletEnabled val="1"/>
        </dgm:presLayoutVars>
      </dgm:prSet>
      <dgm:spPr/>
    </dgm:pt>
    <dgm:pt modelId="{0F39C476-6DFB-4096-96ED-4FEAB084D097}" type="pres">
      <dgm:prSet presAssocID="{0279EE09-4B77-46F7-9E65-7D1A9EB1C2D4}" presName="descendantText" presStyleLbl="alignAcc1" presStyleIdx="0" presStyleCnt="3">
        <dgm:presLayoutVars>
          <dgm:bulletEnabled val="1"/>
        </dgm:presLayoutVars>
      </dgm:prSet>
      <dgm:spPr/>
    </dgm:pt>
    <dgm:pt modelId="{629FF9F8-124D-44A4-8B9D-FC8B3775D54D}" type="pres">
      <dgm:prSet presAssocID="{D532CE91-A100-40A2-B132-A47CB1A4658E}" presName="sp" presStyleCnt="0"/>
      <dgm:spPr/>
    </dgm:pt>
    <dgm:pt modelId="{96E0B37A-0C2D-48C4-912F-33DA89731C88}" type="pres">
      <dgm:prSet presAssocID="{65F65021-1669-46AB-A6A4-EB54FCB84E9E}" presName="composite" presStyleCnt="0"/>
      <dgm:spPr/>
    </dgm:pt>
    <dgm:pt modelId="{236896E6-4D82-44D8-B26F-2D38E824B2C2}" type="pres">
      <dgm:prSet presAssocID="{65F65021-1669-46AB-A6A4-EB54FCB84E9E}" presName="parentText" presStyleLbl="alignNode1" presStyleIdx="1" presStyleCnt="3">
        <dgm:presLayoutVars>
          <dgm:chMax val="1"/>
          <dgm:bulletEnabled val="1"/>
        </dgm:presLayoutVars>
      </dgm:prSet>
      <dgm:spPr/>
    </dgm:pt>
    <dgm:pt modelId="{7BECA7C8-C7C5-4CA3-B2BE-F00232E68374}" type="pres">
      <dgm:prSet presAssocID="{65F65021-1669-46AB-A6A4-EB54FCB84E9E}" presName="descendantText" presStyleLbl="alignAcc1" presStyleIdx="1" presStyleCnt="3">
        <dgm:presLayoutVars>
          <dgm:bulletEnabled val="1"/>
        </dgm:presLayoutVars>
      </dgm:prSet>
      <dgm:spPr/>
    </dgm:pt>
    <dgm:pt modelId="{6CE77A2B-89BD-4041-9E08-7906DC5F71D6}" type="pres">
      <dgm:prSet presAssocID="{823E6AB2-CD8D-45F1-BC79-2FE7EFF1310E}" presName="sp" presStyleCnt="0"/>
      <dgm:spPr/>
    </dgm:pt>
    <dgm:pt modelId="{23501CC4-D6CC-4FBA-BA9D-AA4D3D983422}" type="pres">
      <dgm:prSet presAssocID="{3B46ED9A-DDFD-497F-B01A-C8B64C1CDF86}" presName="composite" presStyleCnt="0"/>
      <dgm:spPr/>
    </dgm:pt>
    <dgm:pt modelId="{823C4CA6-A047-406E-ABC5-4AEF9694FE56}" type="pres">
      <dgm:prSet presAssocID="{3B46ED9A-DDFD-497F-B01A-C8B64C1CDF86}" presName="parentText" presStyleLbl="alignNode1" presStyleIdx="2" presStyleCnt="3">
        <dgm:presLayoutVars>
          <dgm:chMax val="1"/>
          <dgm:bulletEnabled val="1"/>
        </dgm:presLayoutVars>
      </dgm:prSet>
      <dgm:spPr/>
    </dgm:pt>
    <dgm:pt modelId="{8DF8650F-9E64-47A4-8D0F-CFF9978A6CA3}" type="pres">
      <dgm:prSet presAssocID="{3B46ED9A-DDFD-497F-B01A-C8B64C1CDF86}" presName="descendantText" presStyleLbl="alignAcc1" presStyleIdx="2" presStyleCnt="3">
        <dgm:presLayoutVars>
          <dgm:bulletEnabled val="1"/>
        </dgm:presLayoutVars>
      </dgm:prSet>
      <dgm:spPr/>
    </dgm:pt>
  </dgm:ptLst>
  <dgm:cxnLst>
    <dgm:cxn modelId="{95220409-78F0-469C-8867-5F317A7FDF62}" type="presOf" srcId="{0DBACA23-F331-4A45-ACD3-F3347CEFE2E1}" destId="{8DF8650F-9E64-47A4-8D0F-CFF9978A6CA3}" srcOrd="0" destOrd="3" presId="urn:microsoft.com/office/officeart/2005/8/layout/chevron2"/>
    <dgm:cxn modelId="{13013D1E-0C00-4F88-9819-DFFB3B3E82F6}" srcId="{0279EE09-4B77-46F7-9E65-7D1A9EB1C2D4}" destId="{A86814A2-D9EE-4B84-B433-9E8C02DF788C}" srcOrd="2" destOrd="0" parTransId="{C0BBFC5A-5BCC-48AD-86D9-5F71AC54650E}" sibTransId="{BE522030-5ABC-4428-BFA2-2416C234932F}"/>
    <dgm:cxn modelId="{C9925328-FBAE-4027-ADEA-B994FD188700}" srcId="{0279EE09-4B77-46F7-9E65-7D1A9EB1C2D4}" destId="{D6C6167D-9BF8-4155-AF5D-425AC549C423}" srcOrd="1" destOrd="0" parTransId="{C767CEFD-EC40-47C6-9871-A1C9A1E0D1D8}" sibTransId="{1CFC0CC0-0E59-4DBB-B0DC-30306875A486}"/>
    <dgm:cxn modelId="{6F292F2D-E060-45C5-9E13-E8438FD1B509}" srcId="{3B46ED9A-DDFD-497F-B01A-C8B64C1CDF86}" destId="{0DBACA23-F331-4A45-ACD3-F3347CEFE2E1}" srcOrd="3" destOrd="0" parTransId="{7177FC67-8871-4225-B856-EB9964D4AA5B}" sibTransId="{75651CDD-2A1F-4FCE-91E8-BDCA4228B982}"/>
    <dgm:cxn modelId="{19CDEB2D-FDD1-4EE1-9FE3-A7C75725C602}" srcId="{3B46ED9A-DDFD-497F-B01A-C8B64C1CDF86}" destId="{FE992297-7410-4FD5-93B3-E05EE193C1BA}" srcOrd="1" destOrd="0" parTransId="{32647373-A1A4-4F5F-8ED3-D87F0372CC14}" sibTransId="{662ECF86-D42A-4F2A-984C-2D15DAC4C100}"/>
    <dgm:cxn modelId="{1339AE3D-0F85-4EC8-BB48-7866664C6F21}" type="presOf" srcId="{DF42A7F0-2A32-49D0-A112-96895FF7F5D1}" destId="{0F39C476-6DFB-4096-96ED-4FEAB084D097}" srcOrd="0" destOrd="0" presId="urn:microsoft.com/office/officeart/2005/8/layout/chevron2"/>
    <dgm:cxn modelId="{9CD3233E-C727-4D5B-8C1E-F29D208C3DA0}" type="presOf" srcId="{65F65021-1669-46AB-A6A4-EB54FCB84E9E}" destId="{236896E6-4D82-44D8-B26F-2D38E824B2C2}" srcOrd="0" destOrd="0" presId="urn:microsoft.com/office/officeart/2005/8/layout/chevron2"/>
    <dgm:cxn modelId="{2D538E5F-0FE5-4F39-B2A1-FD1B45AF3025}" type="presOf" srcId="{9310742D-A46F-4919-92D7-39320F61EE94}" destId="{8DF8650F-9E64-47A4-8D0F-CFF9978A6CA3}" srcOrd="0" destOrd="0" presId="urn:microsoft.com/office/officeart/2005/8/layout/chevron2"/>
    <dgm:cxn modelId="{E411F252-5E70-4DAC-8FB9-E51D0F0347EA}" srcId="{0279EE09-4B77-46F7-9E65-7D1A9EB1C2D4}" destId="{DF42A7F0-2A32-49D0-A112-96895FF7F5D1}" srcOrd="0" destOrd="0" parTransId="{FEADE607-132F-420F-9EDF-53C20C7ECFD1}" sibTransId="{1535C9B7-F839-4AD1-B2FF-F60E1A1C6B21}"/>
    <dgm:cxn modelId="{B60DE354-D646-4FF2-89CF-B795E485FBA4}" srcId="{65F65021-1669-46AB-A6A4-EB54FCB84E9E}" destId="{D0249BDB-BAF9-448B-81D2-84BCC8B09858}" srcOrd="0" destOrd="0" parTransId="{BC230118-A0E3-47FC-A630-7A88B64B9C63}" sibTransId="{2DDF770D-3007-41B3-871F-47BB861BDC29}"/>
    <dgm:cxn modelId="{D121BA78-025E-42D5-BBF0-063995F2938E}" srcId="{3B46ED9A-DDFD-497F-B01A-C8B64C1CDF86}" destId="{9310742D-A46F-4919-92D7-39320F61EE94}" srcOrd="0" destOrd="0" parTransId="{E745B7B8-DA82-4C67-AA9F-5D93F8B69F78}" sibTransId="{FFB1CE14-AA0A-4AA1-A202-8DDC091D592C}"/>
    <dgm:cxn modelId="{3254187B-CA06-4469-928C-CE2228F95580}" type="presOf" srcId="{D0249BDB-BAF9-448B-81D2-84BCC8B09858}" destId="{7BECA7C8-C7C5-4CA3-B2BE-F00232E68374}" srcOrd="0" destOrd="0" presId="urn:microsoft.com/office/officeart/2005/8/layout/chevron2"/>
    <dgm:cxn modelId="{13E1AE89-90C1-4479-956D-D0D42EAD5C6B}" type="presOf" srcId="{D6C6167D-9BF8-4155-AF5D-425AC549C423}" destId="{0F39C476-6DFB-4096-96ED-4FEAB084D097}" srcOrd="0" destOrd="1" presId="urn:microsoft.com/office/officeart/2005/8/layout/chevron2"/>
    <dgm:cxn modelId="{16A6CC8A-2502-4AFA-A833-42541760227B}" type="presOf" srcId="{3B46ED9A-DDFD-497F-B01A-C8B64C1CDF86}" destId="{823C4CA6-A047-406E-ABC5-4AEF9694FE56}" srcOrd="0" destOrd="0" presId="urn:microsoft.com/office/officeart/2005/8/layout/chevron2"/>
    <dgm:cxn modelId="{CC3A1490-CF25-4996-AA88-54A81FF0AF26}" srcId="{6CA52466-7592-4AE4-92A7-828A2125AD25}" destId="{3B46ED9A-DDFD-497F-B01A-C8B64C1CDF86}" srcOrd="2" destOrd="0" parTransId="{A0C0D1A6-9807-4121-A8CF-DBF0175E6010}" sibTransId="{4B85CBAE-1F52-476A-AE03-C364660A682F}"/>
    <dgm:cxn modelId="{12B3429E-C8FE-46BC-98CD-6FA8E0CA2E19}" type="presOf" srcId="{A86814A2-D9EE-4B84-B433-9E8C02DF788C}" destId="{0F39C476-6DFB-4096-96ED-4FEAB084D097}" srcOrd="0" destOrd="2" presId="urn:microsoft.com/office/officeart/2005/8/layout/chevron2"/>
    <dgm:cxn modelId="{8932009F-5BCC-4E93-A7DC-E02409D9E539}" srcId="{6CA52466-7592-4AE4-92A7-828A2125AD25}" destId="{0279EE09-4B77-46F7-9E65-7D1A9EB1C2D4}" srcOrd="0" destOrd="0" parTransId="{08887467-0F02-4884-AA54-D36C0D7898DF}" sibTransId="{D532CE91-A100-40A2-B132-A47CB1A4658E}"/>
    <dgm:cxn modelId="{15E90AAB-B03E-49F2-8288-78A5660032B7}" type="presOf" srcId="{FE992297-7410-4FD5-93B3-E05EE193C1BA}" destId="{8DF8650F-9E64-47A4-8D0F-CFF9978A6CA3}" srcOrd="0" destOrd="1" presId="urn:microsoft.com/office/officeart/2005/8/layout/chevron2"/>
    <dgm:cxn modelId="{3D162FB0-07CF-4AE8-A30F-1A72588252FB}" type="presOf" srcId="{0279EE09-4B77-46F7-9E65-7D1A9EB1C2D4}" destId="{C27E2E43-97D1-4184-8689-C9C4E3E3FFD9}" srcOrd="0" destOrd="0" presId="urn:microsoft.com/office/officeart/2005/8/layout/chevron2"/>
    <dgm:cxn modelId="{DE4155C8-7998-4812-A375-5B276B1E6922}" srcId="{3B46ED9A-DDFD-497F-B01A-C8B64C1CDF86}" destId="{4E58A942-5B67-4974-BAAD-477781671E9A}" srcOrd="2" destOrd="0" parTransId="{E038E5F8-1287-4505-82B7-B5C409B4692E}" sibTransId="{D43BE19C-ACF4-4833-97B0-3D89F2E09DF5}"/>
    <dgm:cxn modelId="{887B7CD6-79C1-432A-99BF-92100B7144F2}" type="presOf" srcId="{6CA52466-7592-4AE4-92A7-828A2125AD25}" destId="{D2BA784A-7405-4935-9297-0F0EF77BC55A}" srcOrd="0" destOrd="0" presId="urn:microsoft.com/office/officeart/2005/8/layout/chevron2"/>
    <dgm:cxn modelId="{5D4303E7-6B08-485F-A7A3-8A38D25BADAB}" srcId="{6CA52466-7592-4AE4-92A7-828A2125AD25}" destId="{65F65021-1669-46AB-A6A4-EB54FCB84E9E}" srcOrd="1" destOrd="0" parTransId="{E9C09C08-3360-4E8E-BF47-BD4279B461CA}" sibTransId="{823E6AB2-CD8D-45F1-BC79-2FE7EFF1310E}"/>
    <dgm:cxn modelId="{A83B45E9-26AA-4988-BE60-B254E3157DEF}" type="presOf" srcId="{4E58A942-5B67-4974-BAAD-477781671E9A}" destId="{8DF8650F-9E64-47A4-8D0F-CFF9978A6CA3}" srcOrd="0" destOrd="2" presId="urn:microsoft.com/office/officeart/2005/8/layout/chevron2"/>
    <dgm:cxn modelId="{A7331FD7-2DF2-44E3-802A-CB15FAFAA170}" type="presParOf" srcId="{D2BA784A-7405-4935-9297-0F0EF77BC55A}" destId="{6EDC7FE9-AB40-42B5-8247-929726F52F90}" srcOrd="0" destOrd="0" presId="urn:microsoft.com/office/officeart/2005/8/layout/chevron2"/>
    <dgm:cxn modelId="{02965ED3-8865-4B1B-8EC4-669072FE3A23}" type="presParOf" srcId="{6EDC7FE9-AB40-42B5-8247-929726F52F90}" destId="{C27E2E43-97D1-4184-8689-C9C4E3E3FFD9}" srcOrd="0" destOrd="0" presId="urn:microsoft.com/office/officeart/2005/8/layout/chevron2"/>
    <dgm:cxn modelId="{F892B2B6-CC99-4730-B158-A25DFC5306ED}" type="presParOf" srcId="{6EDC7FE9-AB40-42B5-8247-929726F52F90}" destId="{0F39C476-6DFB-4096-96ED-4FEAB084D097}" srcOrd="1" destOrd="0" presId="urn:microsoft.com/office/officeart/2005/8/layout/chevron2"/>
    <dgm:cxn modelId="{5CAFAAD7-F23E-4A43-BABC-883C14306210}" type="presParOf" srcId="{D2BA784A-7405-4935-9297-0F0EF77BC55A}" destId="{629FF9F8-124D-44A4-8B9D-FC8B3775D54D}" srcOrd="1" destOrd="0" presId="urn:microsoft.com/office/officeart/2005/8/layout/chevron2"/>
    <dgm:cxn modelId="{FE40BA8A-BF5A-46E7-876E-DD0E73C0E959}" type="presParOf" srcId="{D2BA784A-7405-4935-9297-0F0EF77BC55A}" destId="{96E0B37A-0C2D-48C4-912F-33DA89731C88}" srcOrd="2" destOrd="0" presId="urn:microsoft.com/office/officeart/2005/8/layout/chevron2"/>
    <dgm:cxn modelId="{9C10FE44-6C5D-45B0-80C6-079096C765D9}" type="presParOf" srcId="{96E0B37A-0C2D-48C4-912F-33DA89731C88}" destId="{236896E6-4D82-44D8-B26F-2D38E824B2C2}" srcOrd="0" destOrd="0" presId="urn:microsoft.com/office/officeart/2005/8/layout/chevron2"/>
    <dgm:cxn modelId="{D2D8A411-801C-45F0-87DB-04955FC48042}" type="presParOf" srcId="{96E0B37A-0C2D-48C4-912F-33DA89731C88}" destId="{7BECA7C8-C7C5-4CA3-B2BE-F00232E68374}" srcOrd="1" destOrd="0" presId="urn:microsoft.com/office/officeart/2005/8/layout/chevron2"/>
    <dgm:cxn modelId="{469BAA86-79D3-4A9B-99D3-08C318089AFD}" type="presParOf" srcId="{D2BA784A-7405-4935-9297-0F0EF77BC55A}" destId="{6CE77A2B-89BD-4041-9E08-7906DC5F71D6}" srcOrd="3" destOrd="0" presId="urn:microsoft.com/office/officeart/2005/8/layout/chevron2"/>
    <dgm:cxn modelId="{6C9EA880-0F8B-4A0A-B4AF-4EA9FFDF8854}" type="presParOf" srcId="{D2BA784A-7405-4935-9297-0F0EF77BC55A}" destId="{23501CC4-D6CC-4FBA-BA9D-AA4D3D983422}" srcOrd="4" destOrd="0" presId="urn:microsoft.com/office/officeart/2005/8/layout/chevron2"/>
    <dgm:cxn modelId="{D7C78A48-D9A1-4DF5-842B-0ADDAB67A1E7}" type="presParOf" srcId="{23501CC4-D6CC-4FBA-BA9D-AA4D3D983422}" destId="{823C4CA6-A047-406E-ABC5-4AEF9694FE56}" srcOrd="0" destOrd="0" presId="urn:microsoft.com/office/officeart/2005/8/layout/chevron2"/>
    <dgm:cxn modelId="{F6D518ED-53B6-45E3-A617-BEED244D1DC8}" type="presParOf" srcId="{23501CC4-D6CC-4FBA-BA9D-AA4D3D983422}" destId="{8DF8650F-9E64-47A4-8D0F-CFF9978A6CA3}" srcOrd="1" destOrd="0" presId="urn:microsoft.com/office/officeart/2005/8/layout/chevron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AC9FFC08-A799-45FB-B54B-31A2FDC34E75}" type="doc">
      <dgm:prSet loTypeId="urn:microsoft.com/office/officeart/2008/layout/VerticalCurvedList" loCatId="list" qsTypeId="urn:microsoft.com/office/officeart/2005/8/quickstyle/3d2" qsCatId="3D" csTypeId="urn:microsoft.com/office/officeart/2005/8/colors/colorful4" csCatId="colorful" phldr="1"/>
      <dgm:spPr/>
      <dgm:t>
        <a:bodyPr/>
        <a:lstStyle/>
        <a:p>
          <a:endParaRPr lang="en-US"/>
        </a:p>
      </dgm:t>
    </dgm:pt>
    <dgm:pt modelId="{054446D9-A32C-4296-A3F6-708064417533}">
      <dgm:prSet phldrT="[Text]"/>
      <dgm:spPr/>
      <dgm:t>
        <a:bodyPr/>
        <a:lstStyle/>
        <a:p>
          <a:r>
            <a:rPr lang="en-US" dirty="0"/>
            <a:t>Money </a:t>
          </a:r>
          <a:r>
            <a:rPr lang="en-US" dirty="0">
              <a:sym typeface="Wingdings" panose="05000000000000000000" pitchFamily="2" charset="2"/>
            </a:rPr>
            <a:t> B</a:t>
          </a:r>
          <a:r>
            <a:rPr lang="en-US" dirty="0"/>
            <a:t>ank notes (signed and unsigned), bullion, coins, currency, </a:t>
          </a:r>
          <a:r>
            <a:rPr lang="en-US" dirty="0" err="1"/>
            <a:t>jewellery</a:t>
          </a:r>
          <a:r>
            <a:rPr lang="en-US" dirty="0"/>
            <a:t>, precious stones, ornaments</a:t>
          </a:r>
        </a:p>
        <a:p>
          <a:r>
            <a:rPr lang="en-US" dirty="0"/>
            <a:t>pledged with the insured, postage and revenue stamps (</a:t>
          </a:r>
          <a:r>
            <a:rPr lang="en-US" dirty="0" err="1"/>
            <a:t>uncancelled</a:t>
          </a:r>
          <a:r>
            <a:rPr lang="en-US" dirty="0"/>
            <a:t>) and</a:t>
          </a:r>
        </a:p>
        <a:p>
          <a:r>
            <a:rPr lang="en-US" dirty="0"/>
            <a:t>stamp papers.</a:t>
          </a:r>
        </a:p>
      </dgm:t>
    </dgm:pt>
    <dgm:pt modelId="{23513CE9-BCE9-42FF-A761-BD7767EE733D}" type="parTrans" cxnId="{8418059C-7733-4814-995F-7034F5E65E89}">
      <dgm:prSet/>
      <dgm:spPr/>
      <dgm:t>
        <a:bodyPr/>
        <a:lstStyle/>
        <a:p>
          <a:endParaRPr lang="en-US"/>
        </a:p>
      </dgm:t>
    </dgm:pt>
    <dgm:pt modelId="{24080773-4C10-4684-AAC8-744302387A2C}" type="sibTrans" cxnId="{8418059C-7733-4814-995F-7034F5E65E89}">
      <dgm:prSet/>
      <dgm:spPr/>
      <dgm:t>
        <a:bodyPr/>
        <a:lstStyle/>
        <a:p>
          <a:endParaRPr lang="en-US"/>
        </a:p>
      </dgm:t>
    </dgm:pt>
    <dgm:pt modelId="{637A724C-ED35-4E48-868F-F01FCF98B88D}">
      <dgm:prSet phldrT="[Text]"/>
      <dgm:spPr/>
      <dgm:t>
        <a:bodyPr/>
        <a:lstStyle/>
        <a:p>
          <a:r>
            <a:rPr lang="en-US"/>
            <a:t>Securities </a:t>
          </a:r>
          <a:r>
            <a:rPr lang="en-US">
              <a:sym typeface="Wingdings" panose="05000000000000000000" pitchFamily="2" charset="2"/>
            </a:rPr>
            <a:t>bank </a:t>
          </a:r>
          <a:r>
            <a:rPr lang="en-US" dirty="0">
              <a:sym typeface="Wingdings" panose="05000000000000000000" pitchFamily="2" charset="2"/>
            </a:rPr>
            <a:t>money orders, bills of exchange, bill of lading, bonds, certificates of</a:t>
          </a:r>
        </a:p>
        <a:p>
          <a:r>
            <a:rPr lang="en-US" dirty="0">
              <a:sym typeface="Wingdings" panose="05000000000000000000" pitchFamily="2" charset="2"/>
            </a:rPr>
            <a:t>deposit, certificate of shares / stocks, </a:t>
          </a:r>
          <a:r>
            <a:rPr lang="en-US" dirty="0" err="1">
              <a:sym typeface="Wingdings" panose="05000000000000000000" pitchFamily="2" charset="2"/>
            </a:rPr>
            <a:t>cheques</a:t>
          </a:r>
          <a:r>
            <a:rPr lang="en-US" dirty="0">
              <a:sym typeface="Wingdings" panose="05000000000000000000" pitchFamily="2" charset="2"/>
            </a:rPr>
            <a:t>, fixed deposit receipts issued by the</a:t>
          </a:r>
        </a:p>
        <a:p>
          <a:r>
            <a:rPr lang="en-US" dirty="0">
              <a:sym typeface="Wingdings" panose="05000000000000000000" pitchFamily="2" charset="2"/>
            </a:rPr>
            <a:t>Insured and all other instruments of a negotiable character</a:t>
          </a:r>
          <a:endParaRPr lang="en-US" dirty="0"/>
        </a:p>
      </dgm:t>
    </dgm:pt>
    <dgm:pt modelId="{C1603606-A697-45A0-8260-463D9C65A285}" type="parTrans" cxnId="{D28086FA-43D8-4238-96FF-3F6951B6CCA8}">
      <dgm:prSet/>
      <dgm:spPr/>
      <dgm:t>
        <a:bodyPr/>
        <a:lstStyle/>
        <a:p>
          <a:endParaRPr lang="en-US"/>
        </a:p>
      </dgm:t>
    </dgm:pt>
    <dgm:pt modelId="{D0C8B226-5A2A-4D89-8A39-30DC2D884610}" type="sibTrans" cxnId="{D28086FA-43D8-4238-96FF-3F6951B6CCA8}">
      <dgm:prSet/>
      <dgm:spPr/>
      <dgm:t>
        <a:bodyPr/>
        <a:lstStyle/>
        <a:p>
          <a:endParaRPr lang="en-US"/>
        </a:p>
      </dgm:t>
    </dgm:pt>
    <dgm:pt modelId="{C4F3A56F-8C97-4FCD-9C85-90F939407C4B}">
      <dgm:prSet phldrT="[Text]"/>
      <dgm:spPr/>
      <dgm:t>
        <a:bodyPr/>
        <a:lstStyle/>
        <a:p>
          <a:r>
            <a:rPr lang="en-US" dirty="0"/>
            <a:t>Employee </a:t>
          </a:r>
          <a:r>
            <a:rPr lang="en-US" dirty="0">
              <a:sym typeface="Wingdings" panose="05000000000000000000" pitchFamily="2" charset="2"/>
            </a:rPr>
            <a:t> existing employees (officers, clerks and sub-staff) whether permanent or temporary, whole time or part time, on contract or otherwise, including apprentices, on the salary roll of the bank at all its offices (director or partner other than salaried excluded)</a:t>
          </a:r>
          <a:endParaRPr lang="en-US" dirty="0"/>
        </a:p>
      </dgm:t>
    </dgm:pt>
    <dgm:pt modelId="{4A66362B-7332-4F22-9C22-5EB4BCDF4A9D}" type="parTrans" cxnId="{CE4947AF-7BC6-4057-A178-10436BB453A2}">
      <dgm:prSet/>
      <dgm:spPr/>
      <dgm:t>
        <a:bodyPr/>
        <a:lstStyle/>
        <a:p>
          <a:endParaRPr lang="en-US"/>
        </a:p>
      </dgm:t>
    </dgm:pt>
    <dgm:pt modelId="{D8905C9A-D201-472D-A578-DB3B279BBA4A}" type="sibTrans" cxnId="{CE4947AF-7BC6-4057-A178-10436BB453A2}">
      <dgm:prSet/>
      <dgm:spPr/>
      <dgm:t>
        <a:bodyPr/>
        <a:lstStyle/>
        <a:p>
          <a:endParaRPr lang="en-US"/>
        </a:p>
      </dgm:t>
    </dgm:pt>
    <dgm:pt modelId="{1C1B32C9-CCE6-445E-90B5-856477A59ED0}" type="pres">
      <dgm:prSet presAssocID="{AC9FFC08-A799-45FB-B54B-31A2FDC34E75}" presName="Name0" presStyleCnt="0">
        <dgm:presLayoutVars>
          <dgm:chMax val="7"/>
          <dgm:chPref val="7"/>
          <dgm:dir/>
        </dgm:presLayoutVars>
      </dgm:prSet>
      <dgm:spPr/>
    </dgm:pt>
    <dgm:pt modelId="{354F1576-8B46-40BD-979C-8F2CDEA2C06F}" type="pres">
      <dgm:prSet presAssocID="{AC9FFC08-A799-45FB-B54B-31A2FDC34E75}" presName="Name1" presStyleCnt="0"/>
      <dgm:spPr/>
    </dgm:pt>
    <dgm:pt modelId="{522AF6E8-2A98-4024-A885-03324672A086}" type="pres">
      <dgm:prSet presAssocID="{AC9FFC08-A799-45FB-B54B-31A2FDC34E75}" presName="cycle" presStyleCnt="0"/>
      <dgm:spPr/>
    </dgm:pt>
    <dgm:pt modelId="{6E29E301-4B45-4511-9587-37F7B7E79D76}" type="pres">
      <dgm:prSet presAssocID="{AC9FFC08-A799-45FB-B54B-31A2FDC34E75}" presName="srcNode" presStyleLbl="node1" presStyleIdx="0" presStyleCnt="3"/>
      <dgm:spPr/>
    </dgm:pt>
    <dgm:pt modelId="{99DB46FE-1ED3-4E73-BD52-BB2F311E2BE7}" type="pres">
      <dgm:prSet presAssocID="{AC9FFC08-A799-45FB-B54B-31A2FDC34E75}" presName="conn" presStyleLbl="parChTrans1D2" presStyleIdx="0" presStyleCnt="1"/>
      <dgm:spPr/>
    </dgm:pt>
    <dgm:pt modelId="{659B7248-F6E1-419F-9678-FCAAF6E10FE7}" type="pres">
      <dgm:prSet presAssocID="{AC9FFC08-A799-45FB-B54B-31A2FDC34E75}" presName="extraNode" presStyleLbl="node1" presStyleIdx="0" presStyleCnt="3"/>
      <dgm:spPr/>
    </dgm:pt>
    <dgm:pt modelId="{7F7663D1-EFE7-494A-AC98-D97ED316CAA2}" type="pres">
      <dgm:prSet presAssocID="{AC9FFC08-A799-45FB-B54B-31A2FDC34E75}" presName="dstNode" presStyleLbl="node1" presStyleIdx="0" presStyleCnt="3"/>
      <dgm:spPr/>
    </dgm:pt>
    <dgm:pt modelId="{8384292E-88B2-407E-9D39-698C65535AEB}" type="pres">
      <dgm:prSet presAssocID="{054446D9-A32C-4296-A3F6-708064417533}" presName="text_1" presStyleLbl="node1" presStyleIdx="0" presStyleCnt="3">
        <dgm:presLayoutVars>
          <dgm:bulletEnabled val="1"/>
        </dgm:presLayoutVars>
      </dgm:prSet>
      <dgm:spPr/>
    </dgm:pt>
    <dgm:pt modelId="{31AC59C7-AB9E-4143-8561-CC9954B4862B}" type="pres">
      <dgm:prSet presAssocID="{054446D9-A32C-4296-A3F6-708064417533}" presName="accent_1" presStyleCnt="0"/>
      <dgm:spPr/>
    </dgm:pt>
    <dgm:pt modelId="{45EC4F8A-AD53-4142-BF1F-71A08FBCB3C2}" type="pres">
      <dgm:prSet presAssocID="{054446D9-A32C-4296-A3F6-708064417533}" presName="accentRepeatNode" presStyleLbl="solidFgAcc1" presStyleIdx="0" presStyleCnt="3"/>
      <dgm:spPr/>
    </dgm:pt>
    <dgm:pt modelId="{755C1E07-1305-49C5-83BA-7E1A04F1AA29}" type="pres">
      <dgm:prSet presAssocID="{637A724C-ED35-4E48-868F-F01FCF98B88D}" presName="text_2" presStyleLbl="node1" presStyleIdx="1" presStyleCnt="3">
        <dgm:presLayoutVars>
          <dgm:bulletEnabled val="1"/>
        </dgm:presLayoutVars>
      </dgm:prSet>
      <dgm:spPr/>
    </dgm:pt>
    <dgm:pt modelId="{E7585C13-0912-46F0-A7AE-73056B1A840B}" type="pres">
      <dgm:prSet presAssocID="{637A724C-ED35-4E48-868F-F01FCF98B88D}" presName="accent_2" presStyleCnt="0"/>
      <dgm:spPr/>
    </dgm:pt>
    <dgm:pt modelId="{7DAD6B8F-FDDA-424C-A908-2AD213F0373F}" type="pres">
      <dgm:prSet presAssocID="{637A724C-ED35-4E48-868F-F01FCF98B88D}" presName="accentRepeatNode" presStyleLbl="solidFgAcc1" presStyleIdx="1" presStyleCnt="3"/>
      <dgm:spPr/>
    </dgm:pt>
    <dgm:pt modelId="{97B18167-E51A-4D6B-A8D0-2ADA716CFEE4}" type="pres">
      <dgm:prSet presAssocID="{C4F3A56F-8C97-4FCD-9C85-90F939407C4B}" presName="text_3" presStyleLbl="node1" presStyleIdx="2" presStyleCnt="3">
        <dgm:presLayoutVars>
          <dgm:bulletEnabled val="1"/>
        </dgm:presLayoutVars>
      </dgm:prSet>
      <dgm:spPr/>
    </dgm:pt>
    <dgm:pt modelId="{0182976B-4BAE-45BF-8DA0-173EDF748CF6}" type="pres">
      <dgm:prSet presAssocID="{C4F3A56F-8C97-4FCD-9C85-90F939407C4B}" presName="accent_3" presStyleCnt="0"/>
      <dgm:spPr/>
    </dgm:pt>
    <dgm:pt modelId="{EC5E4F0E-3C79-446F-87EB-3F2813140C5A}" type="pres">
      <dgm:prSet presAssocID="{C4F3A56F-8C97-4FCD-9C85-90F939407C4B}" presName="accentRepeatNode" presStyleLbl="solidFgAcc1" presStyleIdx="2" presStyleCnt="3"/>
      <dgm:spPr/>
    </dgm:pt>
  </dgm:ptLst>
  <dgm:cxnLst>
    <dgm:cxn modelId="{7EE9444F-75D5-42E3-A7EB-4E9BD9BAC7EB}" type="presOf" srcId="{AC9FFC08-A799-45FB-B54B-31A2FDC34E75}" destId="{1C1B32C9-CCE6-445E-90B5-856477A59ED0}" srcOrd="0" destOrd="0" presId="urn:microsoft.com/office/officeart/2008/layout/VerticalCurvedList"/>
    <dgm:cxn modelId="{4EFDE959-9C0E-49F6-A6D0-395A3C87992D}" type="presOf" srcId="{24080773-4C10-4684-AAC8-744302387A2C}" destId="{99DB46FE-1ED3-4E73-BD52-BB2F311E2BE7}" srcOrd="0" destOrd="0" presId="urn:microsoft.com/office/officeart/2008/layout/VerticalCurvedList"/>
    <dgm:cxn modelId="{8A2C837E-9AE2-434E-A4B0-A44E1AD6D3CC}" type="presOf" srcId="{054446D9-A32C-4296-A3F6-708064417533}" destId="{8384292E-88B2-407E-9D39-698C65535AEB}" srcOrd="0" destOrd="0" presId="urn:microsoft.com/office/officeart/2008/layout/VerticalCurvedList"/>
    <dgm:cxn modelId="{8418059C-7733-4814-995F-7034F5E65E89}" srcId="{AC9FFC08-A799-45FB-B54B-31A2FDC34E75}" destId="{054446D9-A32C-4296-A3F6-708064417533}" srcOrd="0" destOrd="0" parTransId="{23513CE9-BCE9-42FF-A761-BD7767EE733D}" sibTransId="{24080773-4C10-4684-AAC8-744302387A2C}"/>
    <dgm:cxn modelId="{CE4947AF-7BC6-4057-A178-10436BB453A2}" srcId="{AC9FFC08-A799-45FB-B54B-31A2FDC34E75}" destId="{C4F3A56F-8C97-4FCD-9C85-90F939407C4B}" srcOrd="2" destOrd="0" parTransId="{4A66362B-7332-4F22-9C22-5EB4BCDF4A9D}" sibTransId="{D8905C9A-D201-472D-A578-DB3B279BBA4A}"/>
    <dgm:cxn modelId="{646971E3-E48E-46C8-98FE-3AB89DD20F3C}" type="presOf" srcId="{637A724C-ED35-4E48-868F-F01FCF98B88D}" destId="{755C1E07-1305-49C5-83BA-7E1A04F1AA29}" srcOrd="0" destOrd="0" presId="urn:microsoft.com/office/officeart/2008/layout/VerticalCurvedList"/>
    <dgm:cxn modelId="{668183EA-A0C8-4F21-B683-782739C97B77}" type="presOf" srcId="{C4F3A56F-8C97-4FCD-9C85-90F939407C4B}" destId="{97B18167-E51A-4D6B-A8D0-2ADA716CFEE4}" srcOrd="0" destOrd="0" presId="urn:microsoft.com/office/officeart/2008/layout/VerticalCurvedList"/>
    <dgm:cxn modelId="{D28086FA-43D8-4238-96FF-3F6951B6CCA8}" srcId="{AC9FFC08-A799-45FB-B54B-31A2FDC34E75}" destId="{637A724C-ED35-4E48-868F-F01FCF98B88D}" srcOrd="1" destOrd="0" parTransId="{C1603606-A697-45A0-8260-463D9C65A285}" sibTransId="{D0C8B226-5A2A-4D89-8A39-30DC2D884610}"/>
    <dgm:cxn modelId="{AFF911A0-F46B-41DA-AF80-4E905C7D983D}" type="presParOf" srcId="{1C1B32C9-CCE6-445E-90B5-856477A59ED0}" destId="{354F1576-8B46-40BD-979C-8F2CDEA2C06F}" srcOrd="0" destOrd="0" presId="urn:microsoft.com/office/officeart/2008/layout/VerticalCurvedList"/>
    <dgm:cxn modelId="{40FA57F5-A3FA-4A7D-BD58-0A1DCB50F74D}" type="presParOf" srcId="{354F1576-8B46-40BD-979C-8F2CDEA2C06F}" destId="{522AF6E8-2A98-4024-A885-03324672A086}" srcOrd="0" destOrd="0" presId="urn:microsoft.com/office/officeart/2008/layout/VerticalCurvedList"/>
    <dgm:cxn modelId="{948CFB74-E08B-4755-BEC0-6A02C8C0437A}" type="presParOf" srcId="{522AF6E8-2A98-4024-A885-03324672A086}" destId="{6E29E301-4B45-4511-9587-37F7B7E79D76}" srcOrd="0" destOrd="0" presId="urn:microsoft.com/office/officeart/2008/layout/VerticalCurvedList"/>
    <dgm:cxn modelId="{94AD36AD-2100-46B7-B528-26AA5374F954}" type="presParOf" srcId="{522AF6E8-2A98-4024-A885-03324672A086}" destId="{99DB46FE-1ED3-4E73-BD52-BB2F311E2BE7}" srcOrd="1" destOrd="0" presId="urn:microsoft.com/office/officeart/2008/layout/VerticalCurvedList"/>
    <dgm:cxn modelId="{A57EAB10-E37A-4824-9041-F4A61ED47D8B}" type="presParOf" srcId="{522AF6E8-2A98-4024-A885-03324672A086}" destId="{659B7248-F6E1-419F-9678-FCAAF6E10FE7}" srcOrd="2" destOrd="0" presId="urn:microsoft.com/office/officeart/2008/layout/VerticalCurvedList"/>
    <dgm:cxn modelId="{FD6A7E2B-CF47-4092-BF3C-D3D8F1CCB759}" type="presParOf" srcId="{522AF6E8-2A98-4024-A885-03324672A086}" destId="{7F7663D1-EFE7-494A-AC98-D97ED316CAA2}" srcOrd="3" destOrd="0" presId="urn:microsoft.com/office/officeart/2008/layout/VerticalCurvedList"/>
    <dgm:cxn modelId="{2E3E39D6-7477-428B-A843-9764BEFC123D}" type="presParOf" srcId="{354F1576-8B46-40BD-979C-8F2CDEA2C06F}" destId="{8384292E-88B2-407E-9D39-698C65535AEB}" srcOrd="1" destOrd="0" presId="urn:microsoft.com/office/officeart/2008/layout/VerticalCurvedList"/>
    <dgm:cxn modelId="{D65E6C7D-CF30-4614-B2E1-E36C2236F961}" type="presParOf" srcId="{354F1576-8B46-40BD-979C-8F2CDEA2C06F}" destId="{31AC59C7-AB9E-4143-8561-CC9954B4862B}" srcOrd="2" destOrd="0" presId="urn:microsoft.com/office/officeart/2008/layout/VerticalCurvedList"/>
    <dgm:cxn modelId="{1479C8BF-CB92-49A8-A458-CCA9FDD9B652}" type="presParOf" srcId="{31AC59C7-AB9E-4143-8561-CC9954B4862B}" destId="{45EC4F8A-AD53-4142-BF1F-71A08FBCB3C2}" srcOrd="0" destOrd="0" presId="urn:microsoft.com/office/officeart/2008/layout/VerticalCurvedList"/>
    <dgm:cxn modelId="{E31826A0-2F16-4766-8722-5C88C364DF77}" type="presParOf" srcId="{354F1576-8B46-40BD-979C-8F2CDEA2C06F}" destId="{755C1E07-1305-49C5-83BA-7E1A04F1AA29}" srcOrd="3" destOrd="0" presId="urn:microsoft.com/office/officeart/2008/layout/VerticalCurvedList"/>
    <dgm:cxn modelId="{58E8EAF2-08D1-4BE2-B68B-EA1C626DB319}" type="presParOf" srcId="{354F1576-8B46-40BD-979C-8F2CDEA2C06F}" destId="{E7585C13-0912-46F0-A7AE-73056B1A840B}" srcOrd="4" destOrd="0" presId="urn:microsoft.com/office/officeart/2008/layout/VerticalCurvedList"/>
    <dgm:cxn modelId="{F002BC33-A393-40F0-9A79-4F0407DB33F3}" type="presParOf" srcId="{E7585C13-0912-46F0-A7AE-73056B1A840B}" destId="{7DAD6B8F-FDDA-424C-A908-2AD213F0373F}" srcOrd="0" destOrd="0" presId="urn:microsoft.com/office/officeart/2008/layout/VerticalCurvedList"/>
    <dgm:cxn modelId="{9C11D6DB-F0F1-4497-A32D-06813E1DADB1}" type="presParOf" srcId="{354F1576-8B46-40BD-979C-8F2CDEA2C06F}" destId="{97B18167-E51A-4D6B-A8D0-2ADA716CFEE4}" srcOrd="5" destOrd="0" presId="urn:microsoft.com/office/officeart/2008/layout/VerticalCurvedList"/>
    <dgm:cxn modelId="{014FC778-A00B-4F02-85A3-4E5354E320A2}" type="presParOf" srcId="{354F1576-8B46-40BD-979C-8F2CDEA2C06F}" destId="{0182976B-4BAE-45BF-8DA0-173EDF748CF6}" srcOrd="6" destOrd="0" presId="urn:microsoft.com/office/officeart/2008/layout/VerticalCurvedList"/>
    <dgm:cxn modelId="{4238802C-4612-4616-8A0F-2EC993D8FFE0}" type="presParOf" srcId="{0182976B-4BAE-45BF-8DA0-173EDF748CF6}" destId="{EC5E4F0E-3C79-446F-87EB-3F2813140C5A}"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06E3BEE5-1E24-4809-93EE-20835EA8D0B4}" type="doc">
      <dgm:prSet loTypeId="urn:microsoft.com/office/officeart/2005/8/layout/vList5" loCatId="list" qsTypeId="urn:microsoft.com/office/officeart/2005/8/quickstyle/3d2" qsCatId="3D" csTypeId="urn:microsoft.com/office/officeart/2005/8/colors/accent4_3" csCatId="accent4" phldr="1"/>
      <dgm:spPr/>
      <dgm:t>
        <a:bodyPr/>
        <a:lstStyle/>
        <a:p>
          <a:endParaRPr lang="en-US"/>
        </a:p>
      </dgm:t>
    </dgm:pt>
    <dgm:pt modelId="{1C1405DF-5E7F-44CB-8D79-5B8AB5B98848}">
      <dgm:prSet phldrT="[Text]" custT="1"/>
      <dgm:spPr/>
      <dgm:t>
        <a:bodyPr/>
        <a:lstStyle/>
        <a:p>
          <a:r>
            <a:rPr lang="en-US" sz="2400" dirty="0"/>
            <a:t>On premises</a:t>
          </a:r>
        </a:p>
        <a:p>
          <a:r>
            <a:rPr lang="en-US" sz="2400" dirty="0"/>
            <a:t> (Sec A)</a:t>
          </a:r>
        </a:p>
      </dgm:t>
    </dgm:pt>
    <dgm:pt modelId="{DB6B1C54-4B4F-461F-8D0E-F48F9918B77D}" type="parTrans" cxnId="{B7C5FCBD-3CBD-424B-81B0-43AB9E1C39BA}">
      <dgm:prSet/>
      <dgm:spPr/>
      <dgm:t>
        <a:bodyPr/>
        <a:lstStyle/>
        <a:p>
          <a:endParaRPr lang="en-US"/>
        </a:p>
      </dgm:t>
    </dgm:pt>
    <dgm:pt modelId="{73650EFA-F956-498F-82F7-F7F2974BF35A}" type="sibTrans" cxnId="{B7C5FCBD-3CBD-424B-81B0-43AB9E1C39BA}">
      <dgm:prSet/>
      <dgm:spPr/>
      <dgm:t>
        <a:bodyPr/>
        <a:lstStyle/>
        <a:p>
          <a:endParaRPr lang="en-US"/>
        </a:p>
      </dgm:t>
    </dgm:pt>
    <dgm:pt modelId="{997DB8EB-CB19-4361-9BE1-723193113003}">
      <dgm:prSet phldrT="[Text]"/>
      <dgm:spPr/>
      <dgm:t>
        <a:bodyPr/>
        <a:lstStyle/>
        <a:p>
          <a:r>
            <a:rPr lang="en-US" dirty="0"/>
            <a:t>Money and / or securities which are in his own premises or on the premises of his bankers that is lost, destroyed or otherwise made away with by </a:t>
          </a:r>
          <a:r>
            <a:rPr lang="en-US" b="1" dirty="0"/>
            <a:t>fire, riot and strikes, burglary, house-breaking, theft, robbery or hold up.</a:t>
          </a:r>
        </a:p>
      </dgm:t>
    </dgm:pt>
    <dgm:pt modelId="{1D3F857F-5B81-4AA9-B145-3106BDA71449}" type="parTrans" cxnId="{4A477053-2E5A-4D11-89D2-0CAB10DCB081}">
      <dgm:prSet/>
      <dgm:spPr/>
      <dgm:t>
        <a:bodyPr/>
        <a:lstStyle/>
        <a:p>
          <a:endParaRPr lang="en-US"/>
        </a:p>
      </dgm:t>
    </dgm:pt>
    <dgm:pt modelId="{B16B68B7-8196-481D-A008-2589AEA6EEE5}" type="sibTrans" cxnId="{4A477053-2E5A-4D11-89D2-0CAB10DCB081}">
      <dgm:prSet/>
      <dgm:spPr/>
      <dgm:t>
        <a:bodyPr/>
        <a:lstStyle/>
        <a:p>
          <a:endParaRPr lang="en-US"/>
        </a:p>
      </dgm:t>
    </dgm:pt>
    <dgm:pt modelId="{E4542935-BA54-4CD2-8BEE-305905DBCCD2}">
      <dgm:prSet phldrT="[Text]" custT="1"/>
      <dgm:spPr/>
      <dgm:t>
        <a:bodyPr/>
        <a:lstStyle/>
        <a:p>
          <a:r>
            <a:rPr lang="en-US" sz="2400" dirty="0"/>
            <a:t>Transit (Sec B)</a:t>
          </a:r>
        </a:p>
      </dgm:t>
    </dgm:pt>
    <dgm:pt modelId="{958A53E3-C1E4-457A-B045-262ADD68A67B}" type="parTrans" cxnId="{A747E7BD-9464-4ADB-81B2-672AD95280F5}">
      <dgm:prSet/>
      <dgm:spPr/>
      <dgm:t>
        <a:bodyPr/>
        <a:lstStyle/>
        <a:p>
          <a:endParaRPr lang="en-US"/>
        </a:p>
      </dgm:t>
    </dgm:pt>
    <dgm:pt modelId="{B60C8911-0D4A-4289-86F2-6EBFFE248FB6}" type="sibTrans" cxnId="{A747E7BD-9464-4ADB-81B2-672AD95280F5}">
      <dgm:prSet/>
      <dgm:spPr/>
      <dgm:t>
        <a:bodyPr/>
        <a:lstStyle/>
        <a:p>
          <a:endParaRPr lang="en-US"/>
        </a:p>
      </dgm:t>
    </dgm:pt>
    <dgm:pt modelId="{FAF5C10A-78FA-4D13-B6D3-7D2ED9B4C8D5}">
      <dgm:prSet phldrT="[Text]"/>
      <dgm:spPr/>
      <dgm:t>
        <a:bodyPr/>
        <a:lstStyle/>
        <a:p>
          <a:r>
            <a:rPr lang="en-US" dirty="0"/>
            <a:t>Money and / or securities that is lost, stolen, mislaid, misappropriated or made away with, while they are in transit in the hands of employees.</a:t>
          </a:r>
        </a:p>
      </dgm:t>
    </dgm:pt>
    <dgm:pt modelId="{04617AB9-C554-4244-ADC1-0919C44342A6}" type="parTrans" cxnId="{DED003D7-EF4A-42A9-A8D7-CE693DAF6FDA}">
      <dgm:prSet/>
      <dgm:spPr/>
      <dgm:t>
        <a:bodyPr/>
        <a:lstStyle/>
        <a:p>
          <a:endParaRPr lang="en-US"/>
        </a:p>
      </dgm:t>
    </dgm:pt>
    <dgm:pt modelId="{0ECCE995-DA60-4E8E-83DA-3B66FF268904}" type="sibTrans" cxnId="{DED003D7-EF4A-42A9-A8D7-CE693DAF6FDA}">
      <dgm:prSet/>
      <dgm:spPr/>
      <dgm:t>
        <a:bodyPr/>
        <a:lstStyle/>
        <a:p>
          <a:endParaRPr lang="en-US"/>
        </a:p>
      </dgm:t>
    </dgm:pt>
    <dgm:pt modelId="{7A2F1213-F0A9-45F9-A8A5-DDA7A4917542}">
      <dgm:prSet phldrT="[Text]" custT="1"/>
      <dgm:spPr/>
      <dgm:t>
        <a:bodyPr/>
        <a:lstStyle/>
        <a:p>
          <a:r>
            <a:rPr lang="en-US" sz="2400" dirty="0"/>
            <a:t>Forgery or alteration (Sec C)</a:t>
          </a:r>
        </a:p>
      </dgm:t>
    </dgm:pt>
    <dgm:pt modelId="{E3F9A377-29A0-4F1F-BBFA-493DF77898E5}" type="parTrans" cxnId="{76C894CA-F7C8-49BD-9AB9-F25FC494253A}">
      <dgm:prSet/>
      <dgm:spPr/>
      <dgm:t>
        <a:bodyPr/>
        <a:lstStyle/>
        <a:p>
          <a:endParaRPr lang="en-US"/>
        </a:p>
      </dgm:t>
    </dgm:pt>
    <dgm:pt modelId="{B586A231-A793-4267-8872-C3E75AC8E038}" type="sibTrans" cxnId="{76C894CA-F7C8-49BD-9AB9-F25FC494253A}">
      <dgm:prSet/>
      <dgm:spPr/>
      <dgm:t>
        <a:bodyPr/>
        <a:lstStyle/>
        <a:p>
          <a:endParaRPr lang="en-US"/>
        </a:p>
      </dgm:t>
    </dgm:pt>
    <dgm:pt modelId="{7E71FDBE-EAF1-4C60-9A98-9388A77A3277}">
      <dgm:prSet phldrT="[Text]"/>
      <dgm:spPr/>
      <dgm:t>
        <a:bodyPr/>
        <a:lstStyle/>
        <a:p>
          <a:r>
            <a:rPr lang="en-US" dirty="0"/>
            <a:t>The payment of bogus, fictitious, forged or raised </a:t>
          </a:r>
          <a:r>
            <a:rPr lang="en-US" dirty="0" err="1"/>
            <a:t>cheques</a:t>
          </a:r>
          <a:r>
            <a:rPr lang="en-US" dirty="0"/>
            <a:t> or drafts</a:t>
          </a:r>
        </a:p>
      </dgm:t>
    </dgm:pt>
    <dgm:pt modelId="{495F6EB4-88DB-4CAA-85C3-6119F78CA60A}" type="parTrans" cxnId="{6F3D3034-D4E2-4D10-A4BC-E0CD1179C5AC}">
      <dgm:prSet/>
      <dgm:spPr/>
      <dgm:t>
        <a:bodyPr/>
        <a:lstStyle/>
        <a:p>
          <a:endParaRPr lang="en-US"/>
        </a:p>
      </dgm:t>
    </dgm:pt>
    <dgm:pt modelId="{0A08BAD3-46F2-423D-9F32-0056CAC31B2F}" type="sibTrans" cxnId="{6F3D3034-D4E2-4D10-A4BC-E0CD1179C5AC}">
      <dgm:prSet/>
      <dgm:spPr/>
      <dgm:t>
        <a:bodyPr/>
        <a:lstStyle/>
        <a:p>
          <a:endParaRPr lang="en-US"/>
        </a:p>
      </dgm:t>
    </dgm:pt>
    <dgm:pt modelId="{2623CBE8-8554-4D21-A9B8-C4F0A074A231}">
      <dgm:prSet phldrT="[Text]"/>
      <dgm:spPr/>
      <dgm:t>
        <a:bodyPr/>
        <a:lstStyle/>
        <a:p>
          <a:r>
            <a:rPr lang="en-US" dirty="0"/>
            <a:t>Operative: Over the counter or through the clearing house or by mail</a:t>
          </a:r>
        </a:p>
      </dgm:t>
    </dgm:pt>
    <dgm:pt modelId="{39CDFDE7-2CE6-48A1-BEB4-7B83EA690DB3}" type="parTrans" cxnId="{27879EDB-BEEE-4C3A-8209-8C339068510F}">
      <dgm:prSet/>
      <dgm:spPr/>
      <dgm:t>
        <a:bodyPr/>
        <a:lstStyle/>
        <a:p>
          <a:endParaRPr lang="en-US"/>
        </a:p>
      </dgm:t>
    </dgm:pt>
    <dgm:pt modelId="{4D790193-38F8-42F7-9073-AE3D10D02ABF}" type="sibTrans" cxnId="{27879EDB-BEEE-4C3A-8209-8C339068510F}">
      <dgm:prSet/>
      <dgm:spPr/>
      <dgm:t>
        <a:bodyPr/>
        <a:lstStyle/>
        <a:p>
          <a:endParaRPr lang="en-US"/>
        </a:p>
      </dgm:t>
    </dgm:pt>
    <dgm:pt modelId="{2592A13A-3873-41DE-BFAF-62BED97C1539}">
      <dgm:prSet/>
      <dgm:spPr/>
      <dgm:t>
        <a:bodyPr/>
        <a:lstStyle/>
        <a:p>
          <a:r>
            <a:rPr lang="en-US" dirty="0"/>
            <a:t>Cover is operative even if the loss is caused by the </a:t>
          </a:r>
          <a:r>
            <a:rPr lang="en-US" b="1" dirty="0"/>
            <a:t>negligence or fraud conducted by the employees</a:t>
          </a:r>
          <a:r>
            <a:rPr lang="en-US" dirty="0"/>
            <a:t> of the insured. (The negligence however is an exclusion)</a:t>
          </a:r>
          <a:endParaRPr lang="en-US" b="1" dirty="0"/>
        </a:p>
      </dgm:t>
    </dgm:pt>
    <dgm:pt modelId="{C7895F1D-FA2A-4BDF-81A3-D159D6A55D5A}" type="parTrans" cxnId="{D8D2F595-F7FE-44C9-8D3A-257F04BA106E}">
      <dgm:prSet/>
      <dgm:spPr/>
      <dgm:t>
        <a:bodyPr/>
        <a:lstStyle/>
        <a:p>
          <a:endParaRPr lang="en-US"/>
        </a:p>
      </dgm:t>
    </dgm:pt>
    <dgm:pt modelId="{215392A0-D3D1-4B0F-94CD-DB41837A0C3C}" type="sibTrans" cxnId="{D8D2F595-F7FE-44C9-8D3A-257F04BA106E}">
      <dgm:prSet/>
      <dgm:spPr/>
      <dgm:t>
        <a:bodyPr/>
        <a:lstStyle/>
        <a:p>
          <a:endParaRPr lang="en-US"/>
        </a:p>
      </dgm:t>
    </dgm:pt>
    <dgm:pt modelId="{B7361EBF-1B8B-41D7-84FF-F5246208C3B5}">
      <dgm:prSet phldrT="[Text]"/>
      <dgm:spPr/>
      <dgm:t>
        <a:bodyPr/>
        <a:lstStyle/>
        <a:p>
          <a:r>
            <a:rPr lang="en-US" dirty="0"/>
            <a:t>The payment of genuine </a:t>
          </a:r>
          <a:r>
            <a:rPr lang="en-US" dirty="0" err="1"/>
            <a:t>cheques</a:t>
          </a:r>
          <a:r>
            <a:rPr lang="en-US" dirty="0"/>
            <a:t>, drafts or fixed deposit receipts bearing forged endorsements, or</a:t>
          </a:r>
        </a:p>
      </dgm:t>
    </dgm:pt>
    <dgm:pt modelId="{0C013079-0CC5-4C29-97A2-EC583BE6A3C4}" type="parTrans" cxnId="{AAAF4E72-725D-4AEF-94C0-2492F6033841}">
      <dgm:prSet/>
      <dgm:spPr/>
      <dgm:t>
        <a:bodyPr/>
        <a:lstStyle/>
        <a:p>
          <a:endParaRPr lang="en-US"/>
        </a:p>
      </dgm:t>
    </dgm:pt>
    <dgm:pt modelId="{9ED988AE-80AD-4092-A74A-A7D3F8301C8A}" type="sibTrans" cxnId="{AAAF4E72-725D-4AEF-94C0-2492F6033841}">
      <dgm:prSet/>
      <dgm:spPr/>
      <dgm:t>
        <a:bodyPr/>
        <a:lstStyle/>
        <a:p>
          <a:endParaRPr lang="en-US"/>
        </a:p>
      </dgm:t>
    </dgm:pt>
    <dgm:pt modelId="{7C43315B-5493-4804-893F-8D25673A2A26}">
      <dgm:prSet/>
      <dgm:spPr/>
      <dgm:t>
        <a:bodyPr/>
        <a:lstStyle/>
        <a:p>
          <a:r>
            <a:rPr lang="en-US" dirty="0"/>
            <a:t>The establishment of any credit to any customer on the faith of such documents.</a:t>
          </a:r>
        </a:p>
      </dgm:t>
    </dgm:pt>
    <dgm:pt modelId="{8034E87C-4A66-4655-9BF1-827C23BA7531}" type="parTrans" cxnId="{826E949C-42D0-473A-99D3-3317A4A1C3C6}">
      <dgm:prSet/>
      <dgm:spPr/>
      <dgm:t>
        <a:bodyPr/>
        <a:lstStyle/>
        <a:p>
          <a:endParaRPr lang="en-US"/>
        </a:p>
      </dgm:t>
    </dgm:pt>
    <dgm:pt modelId="{7E032370-A1E9-48B1-B99E-87B3796C3FB3}" type="sibTrans" cxnId="{826E949C-42D0-473A-99D3-3317A4A1C3C6}">
      <dgm:prSet/>
      <dgm:spPr/>
      <dgm:t>
        <a:bodyPr/>
        <a:lstStyle/>
        <a:p>
          <a:endParaRPr lang="en-US"/>
        </a:p>
      </dgm:t>
    </dgm:pt>
    <dgm:pt modelId="{9D3929DA-CCA0-4294-8F5E-85E3D4CC8FA3}" type="pres">
      <dgm:prSet presAssocID="{06E3BEE5-1E24-4809-93EE-20835EA8D0B4}" presName="Name0" presStyleCnt="0">
        <dgm:presLayoutVars>
          <dgm:dir/>
          <dgm:animLvl val="lvl"/>
          <dgm:resizeHandles val="exact"/>
        </dgm:presLayoutVars>
      </dgm:prSet>
      <dgm:spPr/>
    </dgm:pt>
    <dgm:pt modelId="{E5A5A9BE-1371-40C6-AE6E-15FF1FEE28FF}" type="pres">
      <dgm:prSet presAssocID="{1C1405DF-5E7F-44CB-8D79-5B8AB5B98848}" presName="linNode" presStyleCnt="0"/>
      <dgm:spPr/>
    </dgm:pt>
    <dgm:pt modelId="{01D36DA4-42C3-45A7-BD65-2E185089437F}" type="pres">
      <dgm:prSet presAssocID="{1C1405DF-5E7F-44CB-8D79-5B8AB5B98848}" presName="parentText" presStyleLbl="node1" presStyleIdx="0" presStyleCnt="3" custScaleX="66022" custScaleY="60149" custLinFactNeighborX="-134" custLinFactNeighborY="916">
        <dgm:presLayoutVars>
          <dgm:chMax val="1"/>
          <dgm:bulletEnabled val="1"/>
        </dgm:presLayoutVars>
      </dgm:prSet>
      <dgm:spPr/>
    </dgm:pt>
    <dgm:pt modelId="{A1D31AA2-1674-4681-ABE3-C1803BE43E31}" type="pres">
      <dgm:prSet presAssocID="{1C1405DF-5E7F-44CB-8D79-5B8AB5B98848}" presName="descendantText" presStyleLbl="alignAccFollowNode1" presStyleIdx="0" presStyleCnt="3" custScaleX="107628" custScaleY="121682">
        <dgm:presLayoutVars>
          <dgm:bulletEnabled val="1"/>
        </dgm:presLayoutVars>
      </dgm:prSet>
      <dgm:spPr/>
    </dgm:pt>
    <dgm:pt modelId="{25695E1D-A0A1-4F34-A93D-21EB197CC06B}" type="pres">
      <dgm:prSet presAssocID="{73650EFA-F956-498F-82F7-F7F2974BF35A}" presName="sp" presStyleCnt="0"/>
      <dgm:spPr/>
    </dgm:pt>
    <dgm:pt modelId="{F4913102-F8AC-45BE-9FD9-3003AD1BFA22}" type="pres">
      <dgm:prSet presAssocID="{E4542935-BA54-4CD2-8BEE-305905DBCCD2}" presName="linNode" presStyleCnt="0"/>
      <dgm:spPr/>
    </dgm:pt>
    <dgm:pt modelId="{8B945323-6135-4EA7-B717-ACA6B2CD6476}" type="pres">
      <dgm:prSet presAssocID="{E4542935-BA54-4CD2-8BEE-305905DBCCD2}" presName="parentText" presStyleLbl="node1" presStyleIdx="1" presStyleCnt="3" custScaleX="66022" custScaleY="60149">
        <dgm:presLayoutVars>
          <dgm:chMax val="1"/>
          <dgm:bulletEnabled val="1"/>
        </dgm:presLayoutVars>
      </dgm:prSet>
      <dgm:spPr/>
    </dgm:pt>
    <dgm:pt modelId="{58AA6CFB-80A9-481F-B9C8-D49586E32F5E}" type="pres">
      <dgm:prSet presAssocID="{E4542935-BA54-4CD2-8BEE-305905DBCCD2}" presName="descendantText" presStyleLbl="alignAccFollowNode1" presStyleIdx="1" presStyleCnt="3" custScaleX="107628" custScaleY="121682">
        <dgm:presLayoutVars>
          <dgm:bulletEnabled val="1"/>
        </dgm:presLayoutVars>
      </dgm:prSet>
      <dgm:spPr/>
    </dgm:pt>
    <dgm:pt modelId="{4D2E3A06-DC0A-49A3-8857-F52F0E16F0D2}" type="pres">
      <dgm:prSet presAssocID="{B60C8911-0D4A-4289-86F2-6EBFFE248FB6}" presName="sp" presStyleCnt="0"/>
      <dgm:spPr/>
    </dgm:pt>
    <dgm:pt modelId="{0AF3E7D3-C55E-42A3-B9AE-B3CE3EB97979}" type="pres">
      <dgm:prSet presAssocID="{7A2F1213-F0A9-45F9-A8A5-DDA7A4917542}" presName="linNode" presStyleCnt="0"/>
      <dgm:spPr/>
    </dgm:pt>
    <dgm:pt modelId="{63C61105-1AA5-4322-9D0B-C62A2B612F6B}" type="pres">
      <dgm:prSet presAssocID="{7A2F1213-F0A9-45F9-A8A5-DDA7A4917542}" presName="parentText" presStyleLbl="node1" presStyleIdx="2" presStyleCnt="3" custScaleX="66022" custScaleY="60149">
        <dgm:presLayoutVars>
          <dgm:chMax val="1"/>
          <dgm:bulletEnabled val="1"/>
        </dgm:presLayoutVars>
      </dgm:prSet>
      <dgm:spPr/>
    </dgm:pt>
    <dgm:pt modelId="{C8E4F9CF-3BE1-4137-BDBB-CE9620E863AC}" type="pres">
      <dgm:prSet presAssocID="{7A2F1213-F0A9-45F9-A8A5-DDA7A4917542}" presName="descendantText" presStyleLbl="alignAccFollowNode1" presStyleIdx="2" presStyleCnt="3" custScaleX="107628" custScaleY="121682">
        <dgm:presLayoutVars>
          <dgm:bulletEnabled val="1"/>
        </dgm:presLayoutVars>
      </dgm:prSet>
      <dgm:spPr/>
    </dgm:pt>
  </dgm:ptLst>
  <dgm:cxnLst>
    <dgm:cxn modelId="{578E6E04-B6D0-4430-A8D0-0F7CBD8E1316}" type="presOf" srcId="{06E3BEE5-1E24-4809-93EE-20835EA8D0B4}" destId="{9D3929DA-CCA0-4294-8F5E-85E3D4CC8FA3}" srcOrd="0" destOrd="0" presId="urn:microsoft.com/office/officeart/2005/8/layout/vList5"/>
    <dgm:cxn modelId="{BAA2EB0F-77BA-480F-9807-D001999721EA}" type="presOf" srcId="{2623CBE8-8554-4D21-A9B8-C4F0A074A231}" destId="{C8E4F9CF-3BE1-4137-BDBB-CE9620E863AC}" srcOrd="0" destOrd="3" presId="urn:microsoft.com/office/officeart/2005/8/layout/vList5"/>
    <dgm:cxn modelId="{C7504B27-FDA3-4BF9-8A6A-AD949F789C3C}" type="presOf" srcId="{E4542935-BA54-4CD2-8BEE-305905DBCCD2}" destId="{8B945323-6135-4EA7-B717-ACA6B2CD6476}" srcOrd="0" destOrd="0" presId="urn:microsoft.com/office/officeart/2005/8/layout/vList5"/>
    <dgm:cxn modelId="{40156630-6F9E-43DD-AE1F-7F70A223DB01}" type="presOf" srcId="{7E71FDBE-EAF1-4C60-9A98-9388A77A3277}" destId="{C8E4F9CF-3BE1-4137-BDBB-CE9620E863AC}" srcOrd="0" destOrd="0" presId="urn:microsoft.com/office/officeart/2005/8/layout/vList5"/>
    <dgm:cxn modelId="{6F3D3034-D4E2-4D10-A4BC-E0CD1179C5AC}" srcId="{7A2F1213-F0A9-45F9-A8A5-DDA7A4917542}" destId="{7E71FDBE-EAF1-4C60-9A98-9388A77A3277}" srcOrd="0" destOrd="0" parTransId="{495F6EB4-88DB-4CAA-85C3-6119F78CA60A}" sibTransId="{0A08BAD3-46F2-423D-9F32-0056CAC31B2F}"/>
    <dgm:cxn modelId="{1D2FFA4D-CC3C-4087-8926-911B6694878D}" type="presOf" srcId="{7C43315B-5493-4804-893F-8D25673A2A26}" destId="{C8E4F9CF-3BE1-4137-BDBB-CE9620E863AC}" srcOrd="0" destOrd="2" presId="urn:microsoft.com/office/officeart/2005/8/layout/vList5"/>
    <dgm:cxn modelId="{11772F4E-8CA2-4A43-93DE-8E6EA3153F0B}" type="presOf" srcId="{1C1405DF-5E7F-44CB-8D79-5B8AB5B98848}" destId="{01D36DA4-42C3-45A7-BD65-2E185089437F}" srcOrd="0" destOrd="0" presId="urn:microsoft.com/office/officeart/2005/8/layout/vList5"/>
    <dgm:cxn modelId="{AAAF4E72-725D-4AEF-94C0-2492F6033841}" srcId="{7A2F1213-F0A9-45F9-A8A5-DDA7A4917542}" destId="{B7361EBF-1B8B-41D7-84FF-F5246208C3B5}" srcOrd="1" destOrd="0" parTransId="{0C013079-0CC5-4C29-97A2-EC583BE6A3C4}" sibTransId="{9ED988AE-80AD-4092-A74A-A7D3F8301C8A}"/>
    <dgm:cxn modelId="{4A477053-2E5A-4D11-89D2-0CAB10DCB081}" srcId="{1C1405DF-5E7F-44CB-8D79-5B8AB5B98848}" destId="{997DB8EB-CB19-4361-9BE1-723193113003}" srcOrd="0" destOrd="0" parTransId="{1D3F857F-5B81-4AA9-B145-3106BDA71449}" sibTransId="{B16B68B7-8196-481D-A008-2589AEA6EEE5}"/>
    <dgm:cxn modelId="{BCF2AE81-F2D7-49C2-B91D-6B4322AFD26C}" type="presOf" srcId="{B7361EBF-1B8B-41D7-84FF-F5246208C3B5}" destId="{C8E4F9CF-3BE1-4137-BDBB-CE9620E863AC}" srcOrd="0" destOrd="1" presId="urn:microsoft.com/office/officeart/2005/8/layout/vList5"/>
    <dgm:cxn modelId="{D8D2F595-F7FE-44C9-8D3A-257F04BA106E}" srcId="{E4542935-BA54-4CD2-8BEE-305905DBCCD2}" destId="{2592A13A-3873-41DE-BFAF-62BED97C1539}" srcOrd="1" destOrd="0" parTransId="{C7895F1D-FA2A-4BDF-81A3-D159D6A55D5A}" sibTransId="{215392A0-D3D1-4B0F-94CD-DB41837A0C3C}"/>
    <dgm:cxn modelId="{AF24FE98-16A4-459D-9A96-0475520A80A9}" type="presOf" srcId="{997DB8EB-CB19-4361-9BE1-723193113003}" destId="{A1D31AA2-1674-4681-ABE3-C1803BE43E31}" srcOrd="0" destOrd="0" presId="urn:microsoft.com/office/officeart/2005/8/layout/vList5"/>
    <dgm:cxn modelId="{826E949C-42D0-473A-99D3-3317A4A1C3C6}" srcId="{7A2F1213-F0A9-45F9-A8A5-DDA7A4917542}" destId="{7C43315B-5493-4804-893F-8D25673A2A26}" srcOrd="2" destOrd="0" parTransId="{8034E87C-4A66-4655-9BF1-827C23BA7531}" sibTransId="{7E032370-A1E9-48B1-B99E-87B3796C3FB3}"/>
    <dgm:cxn modelId="{A747E7BD-9464-4ADB-81B2-672AD95280F5}" srcId="{06E3BEE5-1E24-4809-93EE-20835EA8D0B4}" destId="{E4542935-BA54-4CD2-8BEE-305905DBCCD2}" srcOrd="1" destOrd="0" parTransId="{958A53E3-C1E4-457A-B045-262ADD68A67B}" sibTransId="{B60C8911-0D4A-4289-86F2-6EBFFE248FB6}"/>
    <dgm:cxn modelId="{B7C5FCBD-3CBD-424B-81B0-43AB9E1C39BA}" srcId="{06E3BEE5-1E24-4809-93EE-20835EA8D0B4}" destId="{1C1405DF-5E7F-44CB-8D79-5B8AB5B98848}" srcOrd="0" destOrd="0" parTransId="{DB6B1C54-4B4F-461F-8D0E-F48F9918B77D}" sibTransId="{73650EFA-F956-498F-82F7-F7F2974BF35A}"/>
    <dgm:cxn modelId="{76C894CA-F7C8-49BD-9AB9-F25FC494253A}" srcId="{06E3BEE5-1E24-4809-93EE-20835EA8D0B4}" destId="{7A2F1213-F0A9-45F9-A8A5-DDA7A4917542}" srcOrd="2" destOrd="0" parTransId="{E3F9A377-29A0-4F1F-BBFA-493DF77898E5}" sibTransId="{B586A231-A793-4267-8872-C3E75AC8E038}"/>
    <dgm:cxn modelId="{198CDCD0-EF46-4DC2-AC3D-D6B1319B8DF8}" type="presOf" srcId="{2592A13A-3873-41DE-BFAF-62BED97C1539}" destId="{58AA6CFB-80A9-481F-B9C8-D49586E32F5E}" srcOrd="0" destOrd="1" presId="urn:microsoft.com/office/officeart/2005/8/layout/vList5"/>
    <dgm:cxn modelId="{DED003D7-EF4A-42A9-A8D7-CE693DAF6FDA}" srcId="{E4542935-BA54-4CD2-8BEE-305905DBCCD2}" destId="{FAF5C10A-78FA-4D13-B6D3-7D2ED9B4C8D5}" srcOrd="0" destOrd="0" parTransId="{04617AB9-C554-4244-ADC1-0919C44342A6}" sibTransId="{0ECCE995-DA60-4E8E-83DA-3B66FF268904}"/>
    <dgm:cxn modelId="{27879EDB-BEEE-4C3A-8209-8C339068510F}" srcId="{7A2F1213-F0A9-45F9-A8A5-DDA7A4917542}" destId="{2623CBE8-8554-4D21-A9B8-C4F0A074A231}" srcOrd="3" destOrd="0" parTransId="{39CDFDE7-2CE6-48A1-BEB4-7B83EA690DB3}" sibTransId="{4D790193-38F8-42F7-9073-AE3D10D02ABF}"/>
    <dgm:cxn modelId="{46DE43EB-7EFF-455B-9796-D281698B99AC}" type="presOf" srcId="{FAF5C10A-78FA-4D13-B6D3-7D2ED9B4C8D5}" destId="{58AA6CFB-80A9-481F-B9C8-D49586E32F5E}" srcOrd="0" destOrd="0" presId="urn:microsoft.com/office/officeart/2005/8/layout/vList5"/>
    <dgm:cxn modelId="{2B32A3FA-F221-4246-9013-A3308EF2769E}" type="presOf" srcId="{7A2F1213-F0A9-45F9-A8A5-DDA7A4917542}" destId="{63C61105-1AA5-4322-9D0B-C62A2B612F6B}" srcOrd="0" destOrd="0" presId="urn:microsoft.com/office/officeart/2005/8/layout/vList5"/>
    <dgm:cxn modelId="{DFDE36F6-E88E-4721-B420-5215DA1FD59B}" type="presParOf" srcId="{9D3929DA-CCA0-4294-8F5E-85E3D4CC8FA3}" destId="{E5A5A9BE-1371-40C6-AE6E-15FF1FEE28FF}" srcOrd="0" destOrd="0" presId="urn:microsoft.com/office/officeart/2005/8/layout/vList5"/>
    <dgm:cxn modelId="{EBF3E630-8000-4C68-8A05-D72F883AE4D1}" type="presParOf" srcId="{E5A5A9BE-1371-40C6-AE6E-15FF1FEE28FF}" destId="{01D36DA4-42C3-45A7-BD65-2E185089437F}" srcOrd="0" destOrd="0" presId="urn:microsoft.com/office/officeart/2005/8/layout/vList5"/>
    <dgm:cxn modelId="{DFBFA59D-969D-48B2-AA3A-5D19C09A52EE}" type="presParOf" srcId="{E5A5A9BE-1371-40C6-AE6E-15FF1FEE28FF}" destId="{A1D31AA2-1674-4681-ABE3-C1803BE43E31}" srcOrd="1" destOrd="0" presId="urn:microsoft.com/office/officeart/2005/8/layout/vList5"/>
    <dgm:cxn modelId="{201B3DE5-F35F-479E-ADD9-2DECB1EFD90B}" type="presParOf" srcId="{9D3929DA-CCA0-4294-8F5E-85E3D4CC8FA3}" destId="{25695E1D-A0A1-4F34-A93D-21EB197CC06B}" srcOrd="1" destOrd="0" presId="urn:microsoft.com/office/officeart/2005/8/layout/vList5"/>
    <dgm:cxn modelId="{619B7DC9-645F-4080-B361-184C7FE0943B}" type="presParOf" srcId="{9D3929DA-CCA0-4294-8F5E-85E3D4CC8FA3}" destId="{F4913102-F8AC-45BE-9FD9-3003AD1BFA22}" srcOrd="2" destOrd="0" presId="urn:microsoft.com/office/officeart/2005/8/layout/vList5"/>
    <dgm:cxn modelId="{481BBBDE-A6BD-40E3-B561-027B9239AF66}" type="presParOf" srcId="{F4913102-F8AC-45BE-9FD9-3003AD1BFA22}" destId="{8B945323-6135-4EA7-B717-ACA6B2CD6476}" srcOrd="0" destOrd="0" presId="urn:microsoft.com/office/officeart/2005/8/layout/vList5"/>
    <dgm:cxn modelId="{D1D7AF10-7745-481A-BA08-D124D6EEE120}" type="presParOf" srcId="{F4913102-F8AC-45BE-9FD9-3003AD1BFA22}" destId="{58AA6CFB-80A9-481F-B9C8-D49586E32F5E}" srcOrd="1" destOrd="0" presId="urn:microsoft.com/office/officeart/2005/8/layout/vList5"/>
    <dgm:cxn modelId="{52C061FA-1F31-4CDC-94E1-C0ACDFEA2029}" type="presParOf" srcId="{9D3929DA-CCA0-4294-8F5E-85E3D4CC8FA3}" destId="{4D2E3A06-DC0A-49A3-8857-F52F0E16F0D2}" srcOrd="3" destOrd="0" presId="urn:microsoft.com/office/officeart/2005/8/layout/vList5"/>
    <dgm:cxn modelId="{A3C392CD-9BE9-4DB2-8159-A7C0DA4B348C}" type="presParOf" srcId="{9D3929DA-CCA0-4294-8F5E-85E3D4CC8FA3}" destId="{0AF3E7D3-C55E-42A3-B9AE-B3CE3EB97979}" srcOrd="4" destOrd="0" presId="urn:microsoft.com/office/officeart/2005/8/layout/vList5"/>
    <dgm:cxn modelId="{69E6BBE0-0551-4A3E-B736-DE8911CB2D15}" type="presParOf" srcId="{0AF3E7D3-C55E-42A3-B9AE-B3CE3EB97979}" destId="{63C61105-1AA5-4322-9D0B-C62A2B612F6B}" srcOrd="0" destOrd="0" presId="urn:microsoft.com/office/officeart/2005/8/layout/vList5"/>
    <dgm:cxn modelId="{4CE23D95-DF78-410C-A5D5-9A5B0387A41B}" type="presParOf" srcId="{0AF3E7D3-C55E-42A3-B9AE-B3CE3EB97979}" destId="{C8E4F9CF-3BE1-4137-BDBB-CE9620E863AC}"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06E3BEE5-1E24-4809-93EE-20835EA8D0B4}" type="doc">
      <dgm:prSet loTypeId="urn:microsoft.com/office/officeart/2005/8/layout/vList5" loCatId="list" qsTypeId="urn:microsoft.com/office/officeart/2005/8/quickstyle/3d2" qsCatId="3D" csTypeId="urn:microsoft.com/office/officeart/2005/8/colors/accent1_3" csCatId="accent1" phldr="1"/>
      <dgm:spPr/>
      <dgm:t>
        <a:bodyPr/>
        <a:lstStyle/>
        <a:p>
          <a:endParaRPr lang="en-US"/>
        </a:p>
      </dgm:t>
    </dgm:pt>
    <dgm:pt modelId="{1C1405DF-5E7F-44CB-8D79-5B8AB5B98848}">
      <dgm:prSet phldrT="[Text]" custT="1"/>
      <dgm:spPr/>
      <dgm:t>
        <a:bodyPr/>
        <a:lstStyle/>
        <a:p>
          <a:r>
            <a:rPr lang="en-US" sz="2400" dirty="0"/>
            <a:t>Dishonesty (Sec D)</a:t>
          </a:r>
        </a:p>
      </dgm:t>
    </dgm:pt>
    <dgm:pt modelId="{DB6B1C54-4B4F-461F-8D0E-F48F9918B77D}" type="parTrans" cxnId="{B7C5FCBD-3CBD-424B-81B0-43AB9E1C39BA}">
      <dgm:prSet/>
      <dgm:spPr/>
      <dgm:t>
        <a:bodyPr/>
        <a:lstStyle/>
        <a:p>
          <a:endParaRPr lang="en-US"/>
        </a:p>
      </dgm:t>
    </dgm:pt>
    <dgm:pt modelId="{73650EFA-F956-498F-82F7-F7F2974BF35A}" type="sibTrans" cxnId="{B7C5FCBD-3CBD-424B-81B0-43AB9E1C39BA}">
      <dgm:prSet/>
      <dgm:spPr/>
      <dgm:t>
        <a:bodyPr/>
        <a:lstStyle/>
        <a:p>
          <a:endParaRPr lang="en-US"/>
        </a:p>
      </dgm:t>
    </dgm:pt>
    <dgm:pt modelId="{997DB8EB-CB19-4361-9BE1-723193113003}">
      <dgm:prSet phldrT="[Text]"/>
      <dgm:spPr/>
      <dgm:t>
        <a:bodyPr/>
        <a:lstStyle/>
        <a:p>
          <a:r>
            <a:rPr lang="en-US" dirty="0"/>
            <a:t>The dishonest or criminal act of </a:t>
          </a:r>
          <a:r>
            <a:rPr lang="en-US" b="1" dirty="0"/>
            <a:t>any employee of the insured w.r.t Money or securities </a:t>
          </a:r>
          <a:r>
            <a:rPr lang="en-US" dirty="0"/>
            <a:t>with respect to the loss of money and/or securities wherever committed and whether committed </a:t>
          </a:r>
          <a:r>
            <a:rPr lang="en-US" b="1" dirty="0"/>
            <a:t>singly or in connivance with others</a:t>
          </a:r>
          <a:r>
            <a:rPr lang="en-US" dirty="0"/>
            <a:t>.</a:t>
          </a:r>
        </a:p>
      </dgm:t>
    </dgm:pt>
    <dgm:pt modelId="{1D3F857F-5B81-4AA9-B145-3106BDA71449}" type="parTrans" cxnId="{4A477053-2E5A-4D11-89D2-0CAB10DCB081}">
      <dgm:prSet/>
      <dgm:spPr/>
      <dgm:t>
        <a:bodyPr/>
        <a:lstStyle/>
        <a:p>
          <a:endParaRPr lang="en-US"/>
        </a:p>
      </dgm:t>
    </dgm:pt>
    <dgm:pt modelId="{B16B68B7-8196-481D-A008-2589AEA6EEE5}" type="sibTrans" cxnId="{4A477053-2E5A-4D11-89D2-0CAB10DCB081}">
      <dgm:prSet/>
      <dgm:spPr/>
      <dgm:t>
        <a:bodyPr/>
        <a:lstStyle/>
        <a:p>
          <a:endParaRPr lang="en-US"/>
        </a:p>
      </dgm:t>
    </dgm:pt>
    <dgm:pt modelId="{E4542935-BA54-4CD2-8BEE-305905DBCCD2}">
      <dgm:prSet phldrT="[Text]" custT="1"/>
      <dgm:spPr/>
      <dgm:t>
        <a:bodyPr/>
        <a:lstStyle/>
        <a:p>
          <a:r>
            <a:rPr lang="en-US" sz="2400" dirty="0"/>
            <a:t>Hypothecated goods (Sec E)</a:t>
          </a:r>
        </a:p>
      </dgm:t>
    </dgm:pt>
    <dgm:pt modelId="{958A53E3-C1E4-457A-B045-262ADD68A67B}" type="parTrans" cxnId="{A747E7BD-9464-4ADB-81B2-672AD95280F5}">
      <dgm:prSet/>
      <dgm:spPr/>
      <dgm:t>
        <a:bodyPr/>
        <a:lstStyle/>
        <a:p>
          <a:endParaRPr lang="en-US"/>
        </a:p>
      </dgm:t>
    </dgm:pt>
    <dgm:pt modelId="{B60C8911-0D4A-4289-86F2-6EBFFE248FB6}" type="sibTrans" cxnId="{A747E7BD-9464-4ADB-81B2-672AD95280F5}">
      <dgm:prSet/>
      <dgm:spPr/>
      <dgm:t>
        <a:bodyPr/>
        <a:lstStyle/>
        <a:p>
          <a:endParaRPr lang="en-US"/>
        </a:p>
      </dgm:t>
    </dgm:pt>
    <dgm:pt modelId="{FAF5C10A-78FA-4D13-B6D3-7D2ED9B4C8D5}">
      <dgm:prSet phldrT="[Text]"/>
      <dgm:spPr/>
      <dgm:t>
        <a:bodyPr/>
        <a:lstStyle/>
        <a:p>
          <a:r>
            <a:rPr lang="en-US" dirty="0"/>
            <a:t>Fraud and /or dishonesty of the insured employee in respect of any </a:t>
          </a:r>
          <a:r>
            <a:rPr lang="en-US" b="1" dirty="0"/>
            <a:t>goods and / or commodities pledged or hypothecated </a:t>
          </a:r>
          <a:r>
            <a:rPr lang="en-US" dirty="0"/>
            <a:t>to the insured and under the insured’s control.</a:t>
          </a:r>
        </a:p>
      </dgm:t>
    </dgm:pt>
    <dgm:pt modelId="{04617AB9-C554-4244-ADC1-0919C44342A6}" type="parTrans" cxnId="{DED003D7-EF4A-42A9-A8D7-CE693DAF6FDA}">
      <dgm:prSet/>
      <dgm:spPr/>
      <dgm:t>
        <a:bodyPr/>
        <a:lstStyle/>
        <a:p>
          <a:endParaRPr lang="en-US"/>
        </a:p>
      </dgm:t>
    </dgm:pt>
    <dgm:pt modelId="{0ECCE995-DA60-4E8E-83DA-3B66FF268904}" type="sibTrans" cxnId="{DED003D7-EF4A-42A9-A8D7-CE693DAF6FDA}">
      <dgm:prSet/>
      <dgm:spPr/>
      <dgm:t>
        <a:bodyPr/>
        <a:lstStyle/>
        <a:p>
          <a:endParaRPr lang="en-US"/>
        </a:p>
      </dgm:t>
    </dgm:pt>
    <dgm:pt modelId="{7A2F1213-F0A9-45F9-A8A5-DDA7A4917542}">
      <dgm:prSet phldrT="[Text]" custT="1"/>
      <dgm:spPr/>
      <dgm:t>
        <a:bodyPr/>
        <a:lstStyle/>
        <a:p>
          <a:r>
            <a:rPr lang="en-US" sz="2400" dirty="0"/>
            <a:t>Registered postal </a:t>
          </a:r>
          <a:r>
            <a:rPr lang="en-US" sz="2400" dirty="0" err="1"/>
            <a:t>sendings</a:t>
          </a:r>
          <a:r>
            <a:rPr lang="en-US" sz="2400" dirty="0"/>
            <a:t> (Sec F)</a:t>
          </a:r>
        </a:p>
      </dgm:t>
    </dgm:pt>
    <dgm:pt modelId="{E3F9A377-29A0-4F1F-BBFA-493DF77898E5}" type="parTrans" cxnId="{76C894CA-F7C8-49BD-9AB9-F25FC494253A}">
      <dgm:prSet/>
      <dgm:spPr/>
      <dgm:t>
        <a:bodyPr/>
        <a:lstStyle/>
        <a:p>
          <a:endParaRPr lang="en-US"/>
        </a:p>
      </dgm:t>
    </dgm:pt>
    <dgm:pt modelId="{B586A231-A793-4267-8872-C3E75AC8E038}" type="sibTrans" cxnId="{76C894CA-F7C8-49BD-9AB9-F25FC494253A}">
      <dgm:prSet/>
      <dgm:spPr/>
      <dgm:t>
        <a:bodyPr/>
        <a:lstStyle/>
        <a:p>
          <a:endParaRPr lang="en-US"/>
        </a:p>
      </dgm:t>
    </dgm:pt>
    <dgm:pt modelId="{7E71FDBE-EAF1-4C60-9A98-9388A77A3277}">
      <dgm:prSet phldrT="[Text]"/>
      <dgm:spPr/>
      <dgm:t>
        <a:bodyPr/>
        <a:lstStyle/>
        <a:p>
          <a:r>
            <a:rPr lang="en-US" dirty="0"/>
            <a:t>Loss by robbery, theft or by other causes not excluded whilst in direct transit or intended to be dispatched by registered insured post from office of the insured to the consignee provided that each post parcel shall be insured with the post office.</a:t>
          </a:r>
        </a:p>
      </dgm:t>
    </dgm:pt>
    <dgm:pt modelId="{495F6EB4-88DB-4CAA-85C3-6119F78CA60A}" type="parTrans" cxnId="{6F3D3034-D4E2-4D10-A4BC-E0CD1179C5AC}">
      <dgm:prSet/>
      <dgm:spPr/>
      <dgm:t>
        <a:bodyPr/>
        <a:lstStyle/>
        <a:p>
          <a:endParaRPr lang="en-US"/>
        </a:p>
      </dgm:t>
    </dgm:pt>
    <dgm:pt modelId="{0A08BAD3-46F2-423D-9F32-0056CAC31B2F}" type="sibTrans" cxnId="{6F3D3034-D4E2-4D10-A4BC-E0CD1179C5AC}">
      <dgm:prSet/>
      <dgm:spPr/>
      <dgm:t>
        <a:bodyPr/>
        <a:lstStyle/>
        <a:p>
          <a:endParaRPr lang="en-US"/>
        </a:p>
      </dgm:t>
    </dgm:pt>
    <dgm:pt modelId="{1930D381-43A8-44D6-87EE-E0768048C7AD}">
      <dgm:prSet phldrT="[Text]"/>
      <dgm:spPr/>
      <dgm:t>
        <a:bodyPr/>
        <a:lstStyle/>
        <a:p>
          <a:r>
            <a:rPr lang="en-US" dirty="0"/>
            <a:t>Insurers liability for any one consignment: </a:t>
          </a:r>
          <a:r>
            <a:rPr lang="en-US" b="1" dirty="0"/>
            <a:t>10% of the Basic SI or Rs.50,000 whichever is less</a:t>
          </a:r>
        </a:p>
      </dgm:t>
    </dgm:pt>
    <dgm:pt modelId="{12F652E8-A5E5-4965-BA22-DF3286696916}" type="parTrans" cxnId="{103DFD1B-BC5F-46D8-A639-FC3ED0C7E470}">
      <dgm:prSet/>
      <dgm:spPr/>
      <dgm:t>
        <a:bodyPr/>
        <a:lstStyle/>
        <a:p>
          <a:endParaRPr lang="en-US"/>
        </a:p>
      </dgm:t>
    </dgm:pt>
    <dgm:pt modelId="{A08F6546-AD14-4C39-AD7B-FC390CCA5EA6}" type="sibTrans" cxnId="{103DFD1B-BC5F-46D8-A639-FC3ED0C7E470}">
      <dgm:prSet/>
      <dgm:spPr/>
      <dgm:t>
        <a:bodyPr/>
        <a:lstStyle/>
        <a:p>
          <a:endParaRPr lang="en-US"/>
        </a:p>
      </dgm:t>
    </dgm:pt>
    <dgm:pt modelId="{9D3929DA-CCA0-4294-8F5E-85E3D4CC8FA3}" type="pres">
      <dgm:prSet presAssocID="{06E3BEE5-1E24-4809-93EE-20835EA8D0B4}" presName="Name0" presStyleCnt="0">
        <dgm:presLayoutVars>
          <dgm:dir/>
          <dgm:animLvl val="lvl"/>
          <dgm:resizeHandles val="exact"/>
        </dgm:presLayoutVars>
      </dgm:prSet>
      <dgm:spPr/>
    </dgm:pt>
    <dgm:pt modelId="{E5A5A9BE-1371-40C6-AE6E-15FF1FEE28FF}" type="pres">
      <dgm:prSet presAssocID="{1C1405DF-5E7F-44CB-8D79-5B8AB5B98848}" presName="linNode" presStyleCnt="0"/>
      <dgm:spPr/>
    </dgm:pt>
    <dgm:pt modelId="{01D36DA4-42C3-45A7-BD65-2E185089437F}" type="pres">
      <dgm:prSet presAssocID="{1C1405DF-5E7F-44CB-8D79-5B8AB5B98848}" presName="parentText" presStyleLbl="node1" presStyleIdx="0" presStyleCnt="3" custScaleX="68546" custScaleY="43911" custLinFactNeighborX="-134" custLinFactNeighborY="916">
        <dgm:presLayoutVars>
          <dgm:chMax val="1"/>
          <dgm:bulletEnabled val="1"/>
        </dgm:presLayoutVars>
      </dgm:prSet>
      <dgm:spPr/>
    </dgm:pt>
    <dgm:pt modelId="{A1D31AA2-1674-4681-ABE3-C1803BE43E31}" type="pres">
      <dgm:prSet presAssocID="{1C1405DF-5E7F-44CB-8D79-5B8AB5B98848}" presName="descendantText" presStyleLbl="alignAccFollowNode1" presStyleIdx="0" presStyleCnt="3">
        <dgm:presLayoutVars>
          <dgm:bulletEnabled val="1"/>
        </dgm:presLayoutVars>
      </dgm:prSet>
      <dgm:spPr/>
    </dgm:pt>
    <dgm:pt modelId="{25695E1D-A0A1-4F34-A93D-21EB197CC06B}" type="pres">
      <dgm:prSet presAssocID="{73650EFA-F956-498F-82F7-F7F2974BF35A}" presName="sp" presStyleCnt="0"/>
      <dgm:spPr/>
    </dgm:pt>
    <dgm:pt modelId="{F4913102-F8AC-45BE-9FD9-3003AD1BFA22}" type="pres">
      <dgm:prSet presAssocID="{E4542935-BA54-4CD2-8BEE-305905DBCCD2}" presName="linNode" presStyleCnt="0"/>
      <dgm:spPr/>
    </dgm:pt>
    <dgm:pt modelId="{8B945323-6135-4EA7-B717-ACA6B2CD6476}" type="pres">
      <dgm:prSet presAssocID="{E4542935-BA54-4CD2-8BEE-305905DBCCD2}" presName="parentText" presStyleLbl="node1" presStyleIdx="1" presStyleCnt="3" custScaleX="68546" custScaleY="43911">
        <dgm:presLayoutVars>
          <dgm:chMax val="1"/>
          <dgm:bulletEnabled val="1"/>
        </dgm:presLayoutVars>
      </dgm:prSet>
      <dgm:spPr/>
    </dgm:pt>
    <dgm:pt modelId="{58AA6CFB-80A9-481F-B9C8-D49586E32F5E}" type="pres">
      <dgm:prSet presAssocID="{E4542935-BA54-4CD2-8BEE-305905DBCCD2}" presName="descendantText" presStyleLbl="alignAccFollowNode1" presStyleIdx="1" presStyleCnt="3">
        <dgm:presLayoutVars>
          <dgm:bulletEnabled val="1"/>
        </dgm:presLayoutVars>
      </dgm:prSet>
      <dgm:spPr/>
    </dgm:pt>
    <dgm:pt modelId="{4D2E3A06-DC0A-49A3-8857-F52F0E16F0D2}" type="pres">
      <dgm:prSet presAssocID="{B60C8911-0D4A-4289-86F2-6EBFFE248FB6}" presName="sp" presStyleCnt="0"/>
      <dgm:spPr/>
    </dgm:pt>
    <dgm:pt modelId="{0AF3E7D3-C55E-42A3-B9AE-B3CE3EB97979}" type="pres">
      <dgm:prSet presAssocID="{7A2F1213-F0A9-45F9-A8A5-DDA7A4917542}" presName="linNode" presStyleCnt="0"/>
      <dgm:spPr/>
    </dgm:pt>
    <dgm:pt modelId="{63C61105-1AA5-4322-9D0B-C62A2B612F6B}" type="pres">
      <dgm:prSet presAssocID="{7A2F1213-F0A9-45F9-A8A5-DDA7A4917542}" presName="parentText" presStyleLbl="node1" presStyleIdx="2" presStyleCnt="3" custScaleX="68546" custScaleY="43911">
        <dgm:presLayoutVars>
          <dgm:chMax val="1"/>
          <dgm:bulletEnabled val="1"/>
        </dgm:presLayoutVars>
      </dgm:prSet>
      <dgm:spPr/>
    </dgm:pt>
    <dgm:pt modelId="{C8E4F9CF-3BE1-4137-BDBB-CE9620E863AC}" type="pres">
      <dgm:prSet presAssocID="{7A2F1213-F0A9-45F9-A8A5-DDA7A4917542}" presName="descendantText" presStyleLbl="alignAccFollowNode1" presStyleIdx="2" presStyleCnt="3">
        <dgm:presLayoutVars>
          <dgm:bulletEnabled val="1"/>
        </dgm:presLayoutVars>
      </dgm:prSet>
      <dgm:spPr/>
    </dgm:pt>
  </dgm:ptLst>
  <dgm:cxnLst>
    <dgm:cxn modelId="{3F540D02-DB4C-4A86-97CA-153C11DF7580}" type="presOf" srcId="{7E71FDBE-EAF1-4C60-9A98-9388A77A3277}" destId="{C8E4F9CF-3BE1-4137-BDBB-CE9620E863AC}" srcOrd="0" destOrd="0" presId="urn:microsoft.com/office/officeart/2005/8/layout/vList5"/>
    <dgm:cxn modelId="{310C6C0E-74EC-4CDA-96AD-8D3D5C537CEE}" type="presOf" srcId="{06E3BEE5-1E24-4809-93EE-20835EA8D0B4}" destId="{9D3929DA-CCA0-4294-8F5E-85E3D4CC8FA3}" srcOrd="0" destOrd="0" presId="urn:microsoft.com/office/officeart/2005/8/layout/vList5"/>
    <dgm:cxn modelId="{103DFD1B-BC5F-46D8-A639-FC3ED0C7E470}" srcId="{7A2F1213-F0A9-45F9-A8A5-DDA7A4917542}" destId="{1930D381-43A8-44D6-87EE-E0768048C7AD}" srcOrd="1" destOrd="0" parTransId="{12F652E8-A5E5-4965-BA22-DF3286696916}" sibTransId="{A08F6546-AD14-4C39-AD7B-FC390CCA5EA6}"/>
    <dgm:cxn modelId="{6F3D3034-D4E2-4D10-A4BC-E0CD1179C5AC}" srcId="{7A2F1213-F0A9-45F9-A8A5-DDA7A4917542}" destId="{7E71FDBE-EAF1-4C60-9A98-9388A77A3277}" srcOrd="0" destOrd="0" parTransId="{495F6EB4-88DB-4CAA-85C3-6119F78CA60A}" sibTransId="{0A08BAD3-46F2-423D-9F32-0056CAC31B2F}"/>
    <dgm:cxn modelId="{BE5FA636-C885-4106-933A-825068D2BE55}" type="presOf" srcId="{1C1405DF-5E7F-44CB-8D79-5B8AB5B98848}" destId="{01D36DA4-42C3-45A7-BD65-2E185089437F}" srcOrd="0" destOrd="0" presId="urn:microsoft.com/office/officeart/2005/8/layout/vList5"/>
    <dgm:cxn modelId="{4A477053-2E5A-4D11-89D2-0CAB10DCB081}" srcId="{1C1405DF-5E7F-44CB-8D79-5B8AB5B98848}" destId="{997DB8EB-CB19-4361-9BE1-723193113003}" srcOrd="0" destOrd="0" parTransId="{1D3F857F-5B81-4AA9-B145-3106BDA71449}" sibTransId="{B16B68B7-8196-481D-A008-2589AEA6EEE5}"/>
    <dgm:cxn modelId="{26D64B78-60F1-475E-AED8-690934A996B8}" type="presOf" srcId="{1930D381-43A8-44D6-87EE-E0768048C7AD}" destId="{C8E4F9CF-3BE1-4137-BDBB-CE9620E863AC}" srcOrd="0" destOrd="1" presId="urn:microsoft.com/office/officeart/2005/8/layout/vList5"/>
    <dgm:cxn modelId="{CEC59B9C-4200-49C7-93CF-933975EFBD18}" type="presOf" srcId="{997DB8EB-CB19-4361-9BE1-723193113003}" destId="{A1D31AA2-1674-4681-ABE3-C1803BE43E31}" srcOrd="0" destOrd="0" presId="urn:microsoft.com/office/officeart/2005/8/layout/vList5"/>
    <dgm:cxn modelId="{A747E7BD-9464-4ADB-81B2-672AD95280F5}" srcId="{06E3BEE5-1E24-4809-93EE-20835EA8D0B4}" destId="{E4542935-BA54-4CD2-8BEE-305905DBCCD2}" srcOrd="1" destOrd="0" parTransId="{958A53E3-C1E4-457A-B045-262ADD68A67B}" sibTransId="{B60C8911-0D4A-4289-86F2-6EBFFE248FB6}"/>
    <dgm:cxn modelId="{B7C5FCBD-3CBD-424B-81B0-43AB9E1C39BA}" srcId="{06E3BEE5-1E24-4809-93EE-20835EA8D0B4}" destId="{1C1405DF-5E7F-44CB-8D79-5B8AB5B98848}" srcOrd="0" destOrd="0" parTransId="{DB6B1C54-4B4F-461F-8D0E-F48F9918B77D}" sibTransId="{73650EFA-F956-498F-82F7-F7F2974BF35A}"/>
    <dgm:cxn modelId="{298D43C8-0C45-430A-91DD-49E36475C4B6}" type="presOf" srcId="{FAF5C10A-78FA-4D13-B6D3-7D2ED9B4C8D5}" destId="{58AA6CFB-80A9-481F-B9C8-D49586E32F5E}" srcOrd="0" destOrd="0" presId="urn:microsoft.com/office/officeart/2005/8/layout/vList5"/>
    <dgm:cxn modelId="{11F847CA-57DF-4A3B-8E09-6453BF09367A}" type="presOf" srcId="{E4542935-BA54-4CD2-8BEE-305905DBCCD2}" destId="{8B945323-6135-4EA7-B717-ACA6B2CD6476}" srcOrd="0" destOrd="0" presId="urn:microsoft.com/office/officeart/2005/8/layout/vList5"/>
    <dgm:cxn modelId="{76C894CA-F7C8-49BD-9AB9-F25FC494253A}" srcId="{06E3BEE5-1E24-4809-93EE-20835EA8D0B4}" destId="{7A2F1213-F0A9-45F9-A8A5-DDA7A4917542}" srcOrd="2" destOrd="0" parTransId="{E3F9A377-29A0-4F1F-BBFA-493DF77898E5}" sibTransId="{B586A231-A793-4267-8872-C3E75AC8E038}"/>
    <dgm:cxn modelId="{A8B81DD0-F862-4120-A393-98EB5372189E}" type="presOf" srcId="{7A2F1213-F0A9-45F9-A8A5-DDA7A4917542}" destId="{63C61105-1AA5-4322-9D0B-C62A2B612F6B}" srcOrd="0" destOrd="0" presId="urn:microsoft.com/office/officeart/2005/8/layout/vList5"/>
    <dgm:cxn modelId="{DED003D7-EF4A-42A9-A8D7-CE693DAF6FDA}" srcId="{E4542935-BA54-4CD2-8BEE-305905DBCCD2}" destId="{FAF5C10A-78FA-4D13-B6D3-7D2ED9B4C8D5}" srcOrd="0" destOrd="0" parTransId="{04617AB9-C554-4244-ADC1-0919C44342A6}" sibTransId="{0ECCE995-DA60-4E8E-83DA-3B66FF268904}"/>
    <dgm:cxn modelId="{0226952D-4839-42DF-AB90-79A9DAC3DB8C}" type="presParOf" srcId="{9D3929DA-CCA0-4294-8F5E-85E3D4CC8FA3}" destId="{E5A5A9BE-1371-40C6-AE6E-15FF1FEE28FF}" srcOrd="0" destOrd="0" presId="urn:microsoft.com/office/officeart/2005/8/layout/vList5"/>
    <dgm:cxn modelId="{2F4A09A8-F41C-4149-9B62-0B53127FB4E6}" type="presParOf" srcId="{E5A5A9BE-1371-40C6-AE6E-15FF1FEE28FF}" destId="{01D36DA4-42C3-45A7-BD65-2E185089437F}" srcOrd="0" destOrd="0" presId="urn:microsoft.com/office/officeart/2005/8/layout/vList5"/>
    <dgm:cxn modelId="{2FA024B2-9D51-47E3-9552-A8B0B9E15C02}" type="presParOf" srcId="{E5A5A9BE-1371-40C6-AE6E-15FF1FEE28FF}" destId="{A1D31AA2-1674-4681-ABE3-C1803BE43E31}" srcOrd="1" destOrd="0" presId="urn:microsoft.com/office/officeart/2005/8/layout/vList5"/>
    <dgm:cxn modelId="{9A2626D1-F78F-4458-8F5A-F8E160E0A7C3}" type="presParOf" srcId="{9D3929DA-CCA0-4294-8F5E-85E3D4CC8FA3}" destId="{25695E1D-A0A1-4F34-A93D-21EB197CC06B}" srcOrd="1" destOrd="0" presId="urn:microsoft.com/office/officeart/2005/8/layout/vList5"/>
    <dgm:cxn modelId="{9F0D6A4C-A169-41D6-8A31-6148E260B404}" type="presParOf" srcId="{9D3929DA-CCA0-4294-8F5E-85E3D4CC8FA3}" destId="{F4913102-F8AC-45BE-9FD9-3003AD1BFA22}" srcOrd="2" destOrd="0" presId="urn:microsoft.com/office/officeart/2005/8/layout/vList5"/>
    <dgm:cxn modelId="{9DEB6A83-E7F1-4DEA-85C5-6B65B105FFED}" type="presParOf" srcId="{F4913102-F8AC-45BE-9FD9-3003AD1BFA22}" destId="{8B945323-6135-4EA7-B717-ACA6B2CD6476}" srcOrd="0" destOrd="0" presId="urn:microsoft.com/office/officeart/2005/8/layout/vList5"/>
    <dgm:cxn modelId="{F3C70915-ADA6-4F7C-A936-6CB6FA9F35A0}" type="presParOf" srcId="{F4913102-F8AC-45BE-9FD9-3003AD1BFA22}" destId="{58AA6CFB-80A9-481F-B9C8-D49586E32F5E}" srcOrd="1" destOrd="0" presId="urn:microsoft.com/office/officeart/2005/8/layout/vList5"/>
    <dgm:cxn modelId="{4A34B47C-F17A-4428-92B9-69A8F34DBBB2}" type="presParOf" srcId="{9D3929DA-CCA0-4294-8F5E-85E3D4CC8FA3}" destId="{4D2E3A06-DC0A-49A3-8857-F52F0E16F0D2}" srcOrd="3" destOrd="0" presId="urn:microsoft.com/office/officeart/2005/8/layout/vList5"/>
    <dgm:cxn modelId="{9D71A38D-C071-4464-A21E-4EECAF722C37}" type="presParOf" srcId="{9D3929DA-CCA0-4294-8F5E-85E3D4CC8FA3}" destId="{0AF3E7D3-C55E-42A3-B9AE-B3CE3EB97979}" srcOrd="4" destOrd="0" presId="urn:microsoft.com/office/officeart/2005/8/layout/vList5"/>
    <dgm:cxn modelId="{6415FFBE-D796-4D8C-87BD-977747545AB0}" type="presParOf" srcId="{0AF3E7D3-C55E-42A3-B9AE-B3CE3EB97979}" destId="{63C61105-1AA5-4322-9D0B-C62A2B612F6B}" srcOrd="0" destOrd="0" presId="urn:microsoft.com/office/officeart/2005/8/layout/vList5"/>
    <dgm:cxn modelId="{0F7D605F-BB16-461B-AFFA-35CD6742880D}" type="presParOf" srcId="{0AF3E7D3-C55E-42A3-B9AE-B3CE3EB97979}" destId="{C8E4F9CF-3BE1-4137-BDBB-CE9620E863AC}"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06E3BEE5-1E24-4809-93EE-20835EA8D0B4}" type="doc">
      <dgm:prSet loTypeId="urn:microsoft.com/office/officeart/2005/8/layout/vList5" loCatId="list" qsTypeId="urn:microsoft.com/office/officeart/2005/8/quickstyle/3d2" qsCatId="3D" csTypeId="urn:microsoft.com/office/officeart/2005/8/colors/colorful1" csCatId="colorful" phldr="1"/>
      <dgm:spPr/>
      <dgm:t>
        <a:bodyPr/>
        <a:lstStyle/>
        <a:p>
          <a:endParaRPr lang="en-US"/>
        </a:p>
      </dgm:t>
    </dgm:pt>
    <dgm:pt modelId="{1C1405DF-5E7F-44CB-8D79-5B8AB5B98848}">
      <dgm:prSet phldrT="[Text]" custT="1"/>
      <dgm:spPr/>
      <dgm:t>
        <a:bodyPr/>
        <a:lstStyle/>
        <a:p>
          <a:r>
            <a:rPr lang="en-US" sz="2800" dirty="0"/>
            <a:t>Appraisers (Sec G)</a:t>
          </a:r>
        </a:p>
      </dgm:t>
    </dgm:pt>
    <dgm:pt modelId="{DB6B1C54-4B4F-461F-8D0E-F48F9918B77D}" type="parTrans" cxnId="{B7C5FCBD-3CBD-424B-81B0-43AB9E1C39BA}">
      <dgm:prSet/>
      <dgm:spPr/>
      <dgm:t>
        <a:bodyPr/>
        <a:lstStyle/>
        <a:p>
          <a:endParaRPr lang="en-US"/>
        </a:p>
      </dgm:t>
    </dgm:pt>
    <dgm:pt modelId="{73650EFA-F956-498F-82F7-F7F2974BF35A}" type="sibTrans" cxnId="{B7C5FCBD-3CBD-424B-81B0-43AB9E1C39BA}">
      <dgm:prSet/>
      <dgm:spPr/>
      <dgm:t>
        <a:bodyPr/>
        <a:lstStyle/>
        <a:p>
          <a:endParaRPr lang="en-US"/>
        </a:p>
      </dgm:t>
    </dgm:pt>
    <dgm:pt modelId="{997DB8EB-CB19-4361-9BE1-723193113003}">
      <dgm:prSet phldrT="[Text]" custT="1"/>
      <dgm:spPr/>
      <dgm:t>
        <a:bodyPr/>
        <a:lstStyle/>
        <a:p>
          <a:r>
            <a:rPr lang="en-US" sz="1400" dirty="0"/>
            <a:t>infidelity or criminal acts on the part of appraisers (approved list of the insured bank)</a:t>
          </a:r>
        </a:p>
      </dgm:t>
    </dgm:pt>
    <dgm:pt modelId="{1D3F857F-5B81-4AA9-B145-3106BDA71449}" type="parTrans" cxnId="{4A477053-2E5A-4D11-89D2-0CAB10DCB081}">
      <dgm:prSet/>
      <dgm:spPr/>
      <dgm:t>
        <a:bodyPr/>
        <a:lstStyle/>
        <a:p>
          <a:endParaRPr lang="en-US"/>
        </a:p>
      </dgm:t>
    </dgm:pt>
    <dgm:pt modelId="{B16B68B7-8196-481D-A008-2589AEA6EEE5}" type="sibTrans" cxnId="{4A477053-2E5A-4D11-89D2-0CAB10DCB081}">
      <dgm:prSet/>
      <dgm:spPr/>
      <dgm:t>
        <a:bodyPr/>
        <a:lstStyle/>
        <a:p>
          <a:endParaRPr lang="en-US"/>
        </a:p>
      </dgm:t>
    </dgm:pt>
    <dgm:pt modelId="{E4542935-BA54-4CD2-8BEE-305905DBCCD2}">
      <dgm:prSet phldrT="[Text]" custT="1"/>
      <dgm:spPr/>
      <dgm:t>
        <a:bodyPr/>
        <a:lstStyle/>
        <a:p>
          <a:r>
            <a:rPr lang="en-US" sz="2800" dirty="0"/>
            <a:t>Janata agents (Sec H)</a:t>
          </a:r>
        </a:p>
      </dgm:t>
    </dgm:pt>
    <dgm:pt modelId="{958A53E3-C1E4-457A-B045-262ADD68A67B}" type="parTrans" cxnId="{A747E7BD-9464-4ADB-81B2-672AD95280F5}">
      <dgm:prSet/>
      <dgm:spPr/>
      <dgm:t>
        <a:bodyPr/>
        <a:lstStyle/>
        <a:p>
          <a:endParaRPr lang="en-US"/>
        </a:p>
      </dgm:t>
    </dgm:pt>
    <dgm:pt modelId="{B60C8911-0D4A-4289-86F2-6EBFFE248FB6}" type="sibTrans" cxnId="{A747E7BD-9464-4ADB-81B2-672AD95280F5}">
      <dgm:prSet/>
      <dgm:spPr/>
      <dgm:t>
        <a:bodyPr/>
        <a:lstStyle/>
        <a:p>
          <a:endParaRPr lang="en-US"/>
        </a:p>
      </dgm:t>
    </dgm:pt>
    <dgm:pt modelId="{FAF5C10A-78FA-4D13-B6D3-7D2ED9B4C8D5}">
      <dgm:prSet phldrT="[Text]" custT="1"/>
      <dgm:spPr/>
      <dgm:t>
        <a:bodyPr/>
        <a:lstStyle/>
        <a:p>
          <a:r>
            <a:rPr lang="en-US" sz="1200" dirty="0"/>
            <a:t>infidelity or criminal act on the part of </a:t>
          </a:r>
          <a:r>
            <a:rPr lang="en-US" sz="1200" dirty="0" err="1"/>
            <a:t>janata</a:t>
          </a:r>
          <a:r>
            <a:rPr lang="en-US" sz="1200" dirty="0"/>
            <a:t> agent / </a:t>
          </a:r>
          <a:r>
            <a:rPr lang="en-US" sz="1200" dirty="0" err="1"/>
            <a:t>chhoti</a:t>
          </a:r>
          <a:r>
            <a:rPr lang="en-US" sz="1200" dirty="0"/>
            <a:t> </a:t>
          </a:r>
          <a:r>
            <a:rPr lang="en-US" sz="1200" dirty="0" err="1"/>
            <a:t>bachat</a:t>
          </a:r>
          <a:r>
            <a:rPr lang="en-US" sz="1200" dirty="0"/>
            <a:t> </a:t>
          </a:r>
          <a:r>
            <a:rPr lang="en-US" sz="1200" dirty="0" err="1"/>
            <a:t>yojana</a:t>
          </a:r>
          <a:r>
            <a:rPr lang="en-US" sz="1200" dirty="0"/>
            <a:t> agents / pygmy collectors</a:t>
          </a:r>
        </a:p>
      </dgm:t>
    </dgm:pt>
    <dgm:pt modelId="{04617AB9-C554-4244-ADC1-0919C44342A6}" type="parTrans" cxnId="{DED003D7-EF4A-42A9-A8D7-CE693DAF6FDA}">
      <dgm:prSet/>
      <dgm:spPr/>
      <dgm:t>
        <a:bodyPr/>
        <a:lstStyle/>
        <a:p>
          <a:endParaRPr lang="en-US"/>
        </a:p>
      </dgm:t>
    </dgm:pt>
    <dgm:pt modelId="{0ECCE995-DA60-4E8E-83DA-3B66FF268904}" type="sibTrans" cxnId="{DED003D7-EF4A-42A9-A8D7-CE693DAF6FDA}">
      <dgm:prSet/>
      <dgm:spPr/>
      <dgm:t>
        <a:bodyPr/>
        <a:lstStyle/>
        <a:p>
          <a:endParaRPr lang="en-US"/>
        </a:p>
      </dgm:t>
    </dgm:pt>
    <dgm:pt modelId="{21C9E2A4-ED2B-46A2-A25B-7367968FA29C}">
      <dgm:prSet phldrT="[Text]" custT="1"/>
      <dgm:spPr/>
      <dgm:t>
        <a:bodyPr/>
        <a:lstStyle/>
        <a:p>
          <a:r>
            <a:rPr lang="en-US" sz="1400" dirty="0"/>
            <a:t>Warranted that insured bank exercises reasonable precautions and safeguards in the selection and appointment of such appraisers</a:t>
          </a:r>
        </a:p>
      </dgm:t>
    </dgm:pt>
    <dgm:pt modelId="{FF06A872-570C-4071-84B8-319A4C9E46AD}" type="parTrans" cxnId="{EAECB66D-77D9-4C33-9421-0C2B5D3CBAAD}">
      <dgm:prSet/>
      <dgm:spPr/>
      <dgm:t>
        <a:bodyPr/>
        <a:lstStyle/>
        <a:p>
          <a:endParaRPr lang="en-US"/>
        </a:p>
      </dgm:t>
    </dgm:pt>
    <dgm:pt modelId="{5E0EB477-BD77-411F-AA33-0DB2714880F6}" type="sibTrans" cxnId="{EAECB66D-77D9-4C33-9421-0C2B5D3CBAAD}">
      <dgm:prSet/>
      <dgm:spPr/>
      <dgm:t>
        <a:bodyPr/>
        <a:lstStyle/>
        <a:p>
          <a:endParaRPr lang="en-US"/>
        </a:p>
      </dgm:t>
    </dgm:pt>
    <dgm:pt modelId="{1F30FC9A-1824-40B5-98C2-4195CB8F44EA}">
      <dgm:prSet phldrT="[Text]" custT="1"/>
      <dgm:spPr/>
      <dgm:t>
        <a:bodyPr/>
        <a:lstStyle/>
        <a:p>
          <a:r>
            <a:rPr lang="en-US" sz="1400" dirty="0"/>
            <a:t>Insurers liability for any one appraiser: </a:t>
          </a:r>
          <a:r>
            <a:rPr lang="en-US" sz="1400" b="1" dirty="0"/>
            <a:t>5% of the basic SI or Rs.50,000 whichever is less</a:t>
          </a:r>
          <a:endParaRPr lang="en-US" sz="1400" dirty="0"/>
        </a:p>
      </dgm:t>
    </dgm:pt>
    <dgm:pt modelId="{E55A8ADE-0BC8-41B3-8CB4-2427429D9930}" type="parTrans" cxnId="{A2AEB1DE-F592-48B1-AB6C-36D863B1112E}">
      <dgm:prSet/>
      <dgm:spPr/>
      <dgm:t>
        <a:bodyPr/>
        <a:lstStyle/>
        <a:p>
          <a:endParaRPr lang="en-US"/>
        </a:p>
      </dgm:t>
    </dgm:pt>
    <dgm:pt modelId="{5C42B095-C127-4015-B8FA-448E49DF97A8}" type="sibTrans" cxnId="{A2AEB1DE-F592-48B1-AB6C-36D863B1112E}">
      <dgm:prSet/>
      <dgm:spPr/>
      <dgm:t>
        <a:bodyPr/>
        <a:lstStyle/>
        <a:p>
          <a:endParaRPr lang="en-US"/>
        </a:p>
      </dgm:t>
    </dgm:pt>
    <dgm:pt modelId="{571A17DC-AAC3-40B1-802F-CD5D9A92D896}">
      <dgm:prSet phldrT="[Text]" custT="1"/>
      <dgm:spPr/>
      <dgm:t>
        <a:bodyPr/>
        <a:lstStyle/>
        <a:p>
          <a:r>
            <a:rPr lang="en-US" sz="1200" dirty="0"/>
            <a:t>Provided that such agents are: </a:t>
          </a:r>
          <a:r>
            <a:rPr lang="en-US" sz="1200" dirty="0" err="1"/>
            <a:t>i</a:t>
          </a:r>
          <a:r>
            <a:rPr lang="en-US" sz="1200" dirty="0"/>
            <a:t>. Regular part time agents of insured bank ii. Appointed after full scrutiny of their credentials and iii. Guaranteed by two reliable independent persons.</a:t>
          </a:r>
        </a:p>
      </dgm:t>
    </dgm:pt>
    <dgm:pt modelId="{4E763E2D-C392-44CE-97FA-CA8C17806641}" type="parTrans" cxnId="{52D05DF4-F2C1-4037-A41B-64C2639664BA}">
      <dgm:prSet/>
      <dgm:spPr/>
      <dgm:t>
        <a:bodyPr/>
        <a:lstStyle/>
        <a:p>
          <a:endParaRPr lang="en-US"/>
        </a:p>
      </dgm:t>
    </dgm:pt>
    <dgm:pt modelId="{50CD6CCB-22DB-4FEF-B028-F97A56784E17}" type="sibTrans" cxnId="{52D05DF4-F2C1-4037-A41B-64C2639664BA}">
      <dgm:prSet/>
      <dgm:spPr/>
      <dgm:t>
        <a:bodyPr/>
        <a:lstStyle/>
        <a:p>
          <a:endParaRPr lang="en-US"/>
        </a:p>
      </dgm:t>
    </dgm:pt>
    <dgm:pt modelId="{01B3028E-BDD3-4209-90E2-5DB0F24F15E2}">
      <dgm:prSet phldrT="[Text]"/>
      <dgm:spPr/>
      <dgm:t>
        <a:bodyPr/>
        <a:lstStyle/>
        <a:p>
          <a:endParaRPr lang="en-US" sz="1100" dirty="0"/>
        </a:p>
      </dgm:t>
    </dgm:pt>
    <dgm:pt modelId="{4B26BB04-5F9A-4CCB-B441-D866DD0452C0}" type="parTrans" cxnId="{BF2D13D7-DD75-4DC3-BBFD-6EA643C4335D}">
      <dgm:prSet/>
      <dgm:spPr/>
      <dgm:t>
        <a:bodyPr/>
        <a:lstStyle/>
        <a:p>
          <a:endParaRPr lang="en-US"/>
        </a:p>
      </dgm:t>
    </dgm:pt>
    <dgm:pt modelId="{12653423-75CD-4576-97D4-83747A9129E4}" type="sibTrans" cxnId="{BF2D13D7-DD75-4DC3-BBFD-6EA643C4335D}">
      <dgm:prSet/>
      <dgm:spPr/>
      <dgm:t>
        <a:bodyPr/>
        <a:lstStyle/>
        <a:p>
          <a:endParaRPr lang="en-US"/>
        </a:p>
      </dgm:t>
    </dgm:pt>
    <dgm:pt modelId="{43560794-F3D5-4515-87EA-2473AA7C05DA}">
      <dgm:prSet phldrT="[Text]" custT="1"/>
      <dgm:spPr/>
      <dgm:t>
        <a:bodyPr/>
        <a:lstStyle/>
        <a:p>
          <a:r>
            <a:rPr lang="en-US" sz="1200" dirty="0"/>
            <a:t>Insurers liability for any one agent: </a:t>
          </a:r>
          <a:r>
            <a:rPr lang="en-US" sz="1200" b="1" dirty="0"/>
            <a:t>5% of the basic SI or Rs.10,000 whichever is less</a:t>
          </a:r>
          <a:endParaRPr lang="en-US" sz="1200" dirty="0"/>
        </a:p>
      </dgm:t>
    </dgm:pt>
    <dgm:pt modelId="{E5D518A7-C0E2-42C5-86F7-3BF613CE91D6}" type="parTrans" cxnId="{3695D0F4-F65D-44D9-BC26-497D2296CFB9}">
      <dgm:prSet/>
      <dgm:spPr/>
      <dgm:t>
        <a:bodyPr/>
        <a:lstStyle/>
        <a:p>
          <a:endParaRPr lang="en-US"/>
        </a:p>
      </dgm:t>
    </dgm:pt>
    <dgm:pt modelId="{735AB3A8-AFA7-4ADD-A12E-B97225304622}" type="sibTrans" cxnId="{3695D0F4-F65D-44D9-BC26-497D2296CFB9}">
      <dgm:prSet/>
      <dgm:spPr/>
      <dgm:t>
        <a:bodyPr/>
        <a:lstStyle/>
        <a:p>
          <a:endParaRPr lang="en-US"/>
        </a:p>
      </dgm:t>
    </dgm:pt>
    <dgm:pt modelId="{0AD24CA1-CA54-4F21-944C-E6BF50592DB0}">
      <dgm:prSet custT="1"/>
      <dgm:spPr/>
      <dgm:t>
        <a:bodyPr/>
        <a:lstStyle/>
        <a:p>
          <a:r>
            <a:rPr lang="en-US" sz="2800" i="1" u="sng" dirty="0"/>
            <a:t>Excess</a:t>
          </a:r>
          <a:r>
            <a:rPr lang="en-US" sz="2800" dirty="0"/>
            <a:t>	</a:t>
          </a:r>
        </a:p>
      </dgm:t>
    </dgm:pt>
    <dgm:pt modelId="{F39BF6B9-865F-4283-9AF6-362005501C91}" type="parTrans" cxnId="{159D5A59-1795-4D5E-8B5A-792F56DB0D42}">
      <dgm:prSet/>
      <dgm:spPr/>
      <dgm:t>
        <a:bodyPr/>
        <a:lstStyle/>
        <a:p>
          <a:endParaRPr lang="en-US"/>
        </a:p>
      </dgm:t>
    </dgm:pt>
    <dgm:pt modelId="{F4C4C096-0673-454E-8AD4-F5FD7F9F4B63}" type="sibTrans" cxnId="{159D5A59-1795-4D5E-8B5A-792F56DB0D42}">
      <dgm:prSet/>
      <dgm:spPr/>
      <dgm:t>
        <a:bodyPr/>
        <a:lstStyle/>
        <a:p>
          <a:endParaRPr lang="en-US"/>
        </a:p>
      </dgm:t>
    </dgm:pt>
    <dgm:pt modelId="{3911857F-4315-4980-9984-A7EC7149A74F}">
      <dgm:prSet custT="1"/>
      <dgm:spPr/>
      <dgm:t>
        <a:bodyPr/>
        <a:lstStyle/>
        <a:p>
          <a:r>
            <a:rPr lang="en-US" sz="1400" dirty="0"/>
            <a:t>A to E : 25% of each loss or 2 percent of the basic SI , whichever is higher, but not exceeding Rs.50,000</a:t>
          </a:r>
        </a:p>
      </dgm:t>
    </dgm:pt>
    <dgm:pt modelId="{4583F781-0D0E-4729-AB1A-D03AEE20F964}" type="parTrans" cxnId="{B00BD099-0943-4E31-98B2-2AD7C48CC174}">
      <dgm:prSet/>
      <dgm:spPr/>
      <dgm:t>
        <a:bodyPr/>
        <a:lstStyle/>
        <a:p>
          <a:endParaRPr lang="en-US"/>
        </a:p>
      </dgm:t>
    </dgm:pt>
    <dgm:pt modelId="{E830F911-6774-40A1-9B48-4CE687DF152D}" type="sibTrans" cxnId="{B00BD099-0943-4E31-98B2-2AD7C48CC174}">
      <dgm:prSet/>
      <dgm:spPr/>
      <dgm:t>
        <a:bodyPr/>
        <a:lstStyle/>
        <a:p>
          <a:endParaRPr lang="en-US"/>
        </a:p>
      </dgm:t>
    </dgm:pt>
    <dgm:pt modelId="{0452B64A-1BB8-492C-BAD6-272A84D4BF49}">
      <dgm:prSet custT="1"/>
      <dgm:spPr/>
      <dgm:t>
        <a:bodyPr/>
        <a:lstStyle/>
        <a:p>
          <a:r>
            <a:rPr lang="en-US" sz="1400" dirty="0"/>
            <a:t>F to H above the insured has to bear 25% of each and every claim.</a:t>
          </a:r>
        </a:p>
      </dgm:t>
    </dgm:pt>
    <dgm:pt modelId="{ADB733EC-5828-4730-94E5-FE2A32C319B0}" type="parTrans" cxnId="{1CC09257-FED8-4FCB-9D27-909CAE8D4A2B}">
      <dgm:prSet/>
      <dgm:spPr/>
      <dgm:t>
        <a:bodyPr/>
        <a:lstStyle/>
        <a:p>
          <a:endParaRPr lang="en-US"/>
        </a:p>
      </dgm:t>
    </dgm:pt>
    <dgm:pt modelId="{7E77D785-B0E3-411E-9E13-D3D68C79EF53}" type="sibTrans" cxnId="{1CC09257-FED8-4FCB-9D27-909CAE8D4A2B}">
      <dgm:prSet/>
      <dgm:spPr/>
      <dgm:t>
        <a:bodyPr/>
        <a:lstStyle/>
        <a:p>
          <a:endParaRPr lang="en-US"/>
        </a:p>
      </dgm:t>
    </dgm:pt>
    <dgm:pt modelId="{3874A0A0-9634-4B2F-BEFD-1ED5FEFAD851}">
      <dgm:prSet custT="1"/>
      <dgm:spPr/>
      <dgm:t>
        <a:bodyPr/>
        <a:lstStyle/>
        <a:p>
          <a:r>
            <a:rPr lang="en-US" sz="1400" dirty="0"/>
            <a:t>The excess will not apply to loss and / or damage arising out of Fire, Riot and Strikes, Burglary and House breaking</a:t>
          </a:r>
        </a:p>
      </dgm:t>
    </dgm:pt>
    <dgm:pt modelId="{E63D8172-BC47-4844-8301-C09A980BE203}" type="parTrans" cxnId="{C293F1D8-1F80-4677-964C-D662988C801D}">
      <dgm:prSet/>
      <dgm:spPr/>
      <dgm:t>
        <a:bodyPr/>
        <a:lstStyle/>
        <a:p>
          <a:endParaRPr lang="en-US"/>
        </a:p>
      </dgm:t>
    </dgm:pt>
    <dgm:pt modelId="{A70CC327-7DDE-401B-B21B-A7777D2EC215}" type="sibTrans" cxnId="{C293F1D8-1F80-4677-964C-D662988C801D}">
      <dgm:prSet/>
      <dgm:spPr/>
      <dgm:t>
        <a:bodyPr/>
        <a:lstStyle/>
        <a:p>
          <a:endParaRPr lang="en-US"/>
        </a:p>
      </dgm:t>
    </dgm:pt>
    <dgm:pt modelId="{9D3929DA-CCA0-4294-8F5E-85E3D4CC8FA3}" type="pres">
      <dgm:prSet presAssocID="{06E3BEE5-1E24-4809-93EE-20835EA8D0B4}" presName="Name0" presStyleCnt="0">
        <dgm:presLayoutVars>
          <dgm:dir/>
          <dgm:animLvl val="lvl"/>
          <dgm:resizeHandles val="exact"/>
        </dgm:presLayoutVars>
      </dgm:prSet>
      <dgm:spPr/>
    </dgm:pt>
    <dgm:pt modelId="{E5A5A9BE-1371-40C6-AE6E-15FF1FEE28FF}" type="pres">
      <dgm:prSet presAssocID="{1C1405DF-5E7F-44CB-8D79-5B8AB5B98848}" presName="linNode" presStyleCnt="0"/>
      <dgm:spPr/>
    </dgm:pt>
    <dgm:pt modelId="{01D36DA4-42C3-45A7-BD65-2E185089437F}" type="pres">
      <dgm:prSet presAssocID="{1C1405DF-5E7F-44CB-8D79-5B8AB5B98848}" presName="parentText" presStyleLbl="node1" presStyleIdx="0" presStyleCnt="3" custScaleX="71942" custScaleY="74586" custLinFactNeighborX="-134" custLinFactNeighborY="916">
        <dgm:presLayoutVars>
          <dgm:chMax val="1"/>
          <dgm:bulletEnabled val="1"/>
        </dgm:presLayoutVars>
      </dgm:prSet>
      <dgm:spPr/>
    </dgm:pt>
    <dgm:pt modelId="{A1D31AA2-1674-4681-ABE3-C1803BE43E31}" type="pres">
      <dgm:prSet presAssocID="{1C1405DF-5E7F-44CB-8D79-5B8AB5B98848}" presName="descendantText" presStyleLbl="alignAccFollowNode1" presStyleIdx="0" presStyleCnt="3" custScaleY="116757">
        <dgm:presLayoutVars>
          <dgm:bulletEnabled val="1"/>
        </dgm:presLayoutVars>
      </dgm:prSet>
      <dgm:spPr/>
    </dgm:pt>
    <dgm:pt modelId="{25695E1D-A0A1-4F34-A93D-21EB197CC06B}" type="pres">
      <dgm:prSet presAssocID="{73650EFA-F956-498F-82F7-F7F2974BF35A}" presName="sp" presStyleCnt="0"/>
      <dgm:spPr/>
    </dgm:pt>
    <dgm:pt modelId="{F4913102-F8AC-45BE-9FD9-3003AD1BFA22}" type="pres">
      <dgm:prSet presAssocID="{E4542935-BA54-4CD2-8BEE-305905DBCCD2}" presName="linNode" presStyleCnt="0"/>
      <dgm:spPr/>
    </dgm:pt>
    <dgm:pt modelId="{8B945323-6135-4EA7-B717-ACA6B2CD6476}" type="pres">
      <dgm:prSet presAssocID="{E4542935-BA54-4CD2-8BEE-305905DBCCD2}" presName="parentText" presStyleLbl="node1" presStyleIdx="1" presStyleCnt="3" custScaleX="71942" custScaleY="58066" custLinFactNeighborX="-129" custLinFactNeighborY="-310">
        <dgm:presLayoutVars>
          <dgm:chMax val="1"/>
          <dgm:bulletEnabled val="1"/>
        </dgm:presLayoutVars>
      </dgm:prSet>
      <dgm:spPr/>
    </dgm:pt>
    <dgm:pt modelId="{58AA6CFB-80A9-481F-B9C8-D49586E32F5E}" type="pres">
      <dgm:prSet presAssocID="{E4542935-BA54-4CD2-8BEE-305905DBCCD2}" presName="descendantText" presStyleLbl="alignAccFollowNode1" presStyleIdx="1" presStyleCnt="3">
        <dgm:presLayoutVars>
          <dgm:bulletEnabled val="1"/>
        </dgm:presLayoutVars>
      </dgm:prSet>
      <dgm:spPr/>
    </dgm:pt>
    <dgm:pt modelId="{4D2E3A06-DC0A-49A3-8857-F52F0E16F0D2}" type="pres">
      <dgm:prSet presAssocID="{B60C8911-0D4A-4289-86F2-6EBFFE248FB6}" presName="sp" presStyleCnt="0"/>
      <dgm:spPr/>
    </dgm:pt>
    <dgm:pt modelId="{7D5FF9B2-36B1-43D4-A44A-B424261B6F35}" type="pres">
      <dgm:prSet presAssocID="{0AD24CA1-CA54-4F21-944C-E6BF50592DB0}" presName="linNode" presStyleCnt="0"/>
      <dgm:spPr/>
    </dgm:pt>
    <dgm:pt modelId="{FA7C27A2-85DA-4816-B05D-06BA1C73A15B}" type="pres">
      <dgm:prSet presAssocID="{0AD24CA1-CA54-4F21-944C-E6BF50592DB0}" presName="parentText" presStyleLbl="node1" presStyleIdx="2" presStyleCnt="3" custScaleX="71942" custScaleY="58066" custLinFactNeighborX="-516" custLinFactNeighborY="469">
        <dgm:presLayoutVars>
          <dgm:chMax val="1"/>
          <dgm:bulletEnabled val="1"/>
        </dgm:presLayoutVars>
      </dgm:prSet>
      <dgm:spPr/>
    </dgm:pt>
    <dgm:pt modelId="{89734B1D-315A-4394-827E-E5C5CDCE03BD}" type="pres">
      <dgm:prSet presAssocID="{0AD24CA1-CA54-4F21-944C-E6BF50592DB0}" presName="descendantText" presStyleLbl="alignAccFollowNode1" presStyleIdx="2" presStyleCnt="3" custScaleY="108861">
        <dgm:presLayoutVars>
          <dgm:bulletEnabled val="1"/>
        </dgm:presLayoutVars>
      </dgm:prSet>
      <dgm:spPr/>
    </dgm:pt>
  </dgm:ptLst>
  <dgm:cxnLst>
    <dgm:cxn modelId="{F77E1704-D718-4A2C-A1EE-84E3CF780451}" type="presOf" srcId="{06E3BEE5-1E24-4809-93EE-20835EA8D0B4}" destId="{9D3929DA-CCA0-4294-8F5E-85E3D4CC8FA3}" srcOrd="0" destOrd="0" presId="urn:microsoft.com/office/officeart/2005/8/layout/vList5"/>
    <dgm:cxn modelId="{0C3B8E3B-A687-4ACD-85DD-8729D7B87E40}" type="presOf" srcId="{0452B64A-1BB8-492C-BAD6-272A84D4BF49}" destId="{89734B1D-315A-4394-827E-E5C5CDCE03BD}" srcOrd="0" destOrd="1" presId="urn:microsoft.com/office/officeart/2005/8/layout/vList5"/>
    <dgm:cxn modelId="{F5DEF345-59C1-4B56-BC57-50DE9E4E9DDD}" type="presOf" srcId="{571A17DC-AAC3-40B1-802F-CD5D9A92D896}" destId="{58AA6CFB-80A9-481F-B9C8-D49586E32F5E}" srcOrd="0" destOrd="1" presId="urn:microsoft.com/office/officeart/2005/8/layout/vList5"/>
    <dgm:cxn modelId="{7151504B-B467-4164-96EC-357BC8E677CE}" type="presOf" srcId="{43560794-F3D5-4515-87EA-2473AA7C05DA}" destId="{58AA6CFB-80A9-481F-B9C8-D49586E32F5E}" srcOrd="0" destOrd="2" presId="urn:microsoft.com/office/officeart/2005/8/layout/vList5"/>
    <dgm:cxn modelId="{203F376C-17F4-4C47-A4B7-23C56BA12932}" type="presOf" srcId="{1C1405DF-5E7F-44CB-8D79-5B8AB5B98848}" destId="{01D36DA4-42C3-45A7-BD65-2E185089437F}" srcOrd="0" destOrd="0" presId="urn:microsoft.com/office/officeart/2005/8/layout/vList5"/>
    <dgm:cxn modelId="{EAECB66D-77D9-4C33-9421-0C2B5D3CBAAD}" srcId="{1C1405DF-5E7F-44CB-8D79-5B8AB5B98848}" destId="{21C9E2A4-ED2B-46A2-A25B-7367968FA29C}" srcOrd="1" destOrd="0" parTransId="{FF06A872-570C-4071-84B8-319A4C9E46AD}" sibTransId="{5E0EB477-BD77-411F-AA33-0DB2714880F6}"/>
    <dgm:cxn modelId="{4A477053-2E5A-4D11-89D2-0CAB10DCB081}" srcId="{1C1405DF-5E7F-44CB-8D79-5B8AB5B98848}" destId="{997DB8EB-CB19-4361-9BE1-723193113003}" srcOrd="0" destOrd="0" parTransId="{1D3F857F-5B81-4AA9-B145-3106BDA71449}" sibTransId="{B16B68B7-8196-481D-A008-2589AEA6EEE5}"/>
    <dgm:cxn modelId="{1CC09257-FED8-4FCB-9D27-909CAE8D4A2B}" srcId="{0AD24CA1-CA54-4F21-944C-E6BF50592DB0}" destId="{0452B64A-1BB8-492C-BAD6-272A84D4BF49}" srcOrd="1" destOrd="0" parTransId="{ADB733EC-5828-4730-94E5-FE2A32C319B0}" sibTransId="{7E77D785-B0E3-411E-9E13-D3D68C79EF53}"/>
    <dgm:cxn modelId="{A09C1659-7380-4031-8CD9-AC506B17B58E}" type="presOf" srcId="{1F30FC9A-1824-40B5-98C2-4195CB8F44EA}" destId="{A1D31AA2-1674-4681-ABE3-C1803BE43E31}" srcOrd="0" destOrd="2" presId="urn:microsoft.com/office/officeart/2005/8/layout/vList5"/>
    <dgm:cxn modelId="{159D5A59-1795-4D5E-8B5A-792F56DB0D42}" srcId="{06E3BEE5-1E24-4809-93EE-20835EA8D0B4}" destId="{0AD24CA1-CA54-4F21-944C-E6BF50592DB0}" srcOrd="2" destOrd="0" parTransId="{F39BF6B9-865F-4283-9AF6-362005501C91}" sibTransId="{F4C4C096-0673-454E-8AD4-F5FD7F9F4B63}"/>
    <dgm:cxn modelId="{9EC4B259-6C7F-43AF-806E-A13CCD1EB04C}" type="presOf" srcId="{FAF5C10A-78FA-4D13-B6D3-7D2ED9B4C8D5}" destId="{58AA6CFB-80A9-481F-B9C8-D49586E32F5E}" srcOrd="0" destOrd="0" presId="urn:microsoft.com/office/officeart/2005/8/layout/vList5"/>
    <dgm:cxn modelId="{DEA60280-A146-46BD-A40B-513CC077CC53}" type="presOf" srcId="{3911857F-4315-4980-9984-A7EC7149A74F}" destId="{89734B1D-315A-4394-827E-E5C5CDCE03BD}" srcOrd="0" destOrd="0" presId="urn:microsoft.com/office/officeart/2005/8/layout/vList5"/>
    <dgm:cxn modelId="{AEE9668D-DB7F-4594-9565-026A5296E9B6}" type="presOf" srcId="{E4542935-BA54-4CD2-8BEE-305905DBCCD2}" destId="{8B945323-6135-4EA7-B717-ACA6B2CD6476}" srcOrd="0" destOrd="0" presId="urn:microsoft.com/office/officeart/2005/8/layout/vList5"/>
    <dgm:cxn modelId="{1B667E90-9154-45E4-8949-DE6442FE1B8C}" type="presOf" srcId="{0AD24CA1-CA54-4F21-944C-E6BF50592DB0}" destId="{FA7C27A2-85DA-4816-B05D-06BA1C73A15B}" srcOrd="0" destOrd="0" presId="urn:microsoft.com/office/officeart/2005/8/layout/vList5"/>
    <dgm:cxn modelId="{B00BD099-0943-4E31-98B2-2AD7C48CC174}" srcId="{0AD24CA1-CA54-4F21-944C-E6BF50592DB0}" destId="{3911857F-4315-4980-9984-A7EC7149A74F}" srcOrd="0" destOrd="0" parTransId="{4583F781-0D0E-4729-AB1A-D03AEE20F964}" sibTransId="{E830F911-6774-40A1-9B48-4CE687DF152D}"/>
    <dgm:cxn modelId="{52D2D99B-EE29-47A7-AFDB-FC417C5F7110}" type="presOf" srcId="{997DB8EB-CB19-4361-9BE1-723193113003}" destId="{A1D31AA2-1674-4681-ABE3-C1803BE43E31}" srcOrd="0" destOrd="0" presId="urn:microsoft.com/office/officeart/2005/8/layout/vList5"/>
    <dgm:cxn modelId="{5132FEB3-1201-444F-B7B6-EEBE79622C85}" type="presOf" srcId="{3874A0A0-9634-4B2F-BEFD-1ED5FEFAD851}" destId="{89734B1D-315A-4394-827E-E5C5CDCE03BD}" srcOrd="0" destOrd="2" presId="urn:microsoft.com/office/officeart/2005/8/layout/vList5"/>
    <dgm:cxn modelId="{A747E7BD-9464-4ADB-81B2-672AD95280F5}" srcId="{06E3BEE5-1E24-4809-93EE-20835EA8D0B4}" destId="{E4542935-BA54-4CD2-8BEE-305905DBCCD2}" srcOrd="1" destOrd="0" parTransId="{958A53E3-C1E4-457A-B045-262ADD68A67B}" sibTransId="{B60C8911-0D4A-4289-86F2-6EBFFE248FB6}"/>
    <dgm:cxn modelId="{B7C5FCBD-3CBD-424B-81B0-43AB9E1C39BA}" srcId="{06E3BEE5-1E24-4809-93EE-20835EA8D0B4}" destId="{1C1405DF-5E7F-44CB-8D79-5B8AB5B98848}" srcOrd="0" destOrd="0" parTransId="{DB6B1C54-4B4F-461F-8D0E-F48F9918B77D}" sibTransId="{73650EFA-F956-498F-82F7-F7F2974BF35A}"/>
    <dgm:cxn modelId="{314AB1CD-410D-4556-9799-406D00BA3D05}" type="presOf" srcId="{21C9E2A4-ED2B-46A2-A25B-7367968FA29C}" destId="{A1D31AA2-1674-4681-ABE3-C1803BE43E31}" srcOrd="0" destOrd="1" presId="urn:microsoft.com/office/officeart/2005/8/layout/vList5"/>
    <dgm:cxn modelId="{DED003D7-EF4A-42A9-A8D7-CE693DAF6FDA}" srcId="{E4542935-BA54-4CD2-8BEE-305905DBCCD2}" destId="{FAF5C10A-78FA-4D13-B6D3-7D2ED9B4C8D5}" srcOrd="0" destOrd="0" parTransId="{04617AB9-C554-4244-ADC1-0919C44342A6}" sibTransId="{0ECCE995-DA60-4E8E-83DA-3B66FF268904}"/>
    <dgm:cxn modelId="{BF2D13D7-DD75-4DC3-BBFD-6EA643C4335D}" srcId="{E4542935-BA54-4CD2-8BEE-305905DBCCD2}" destId="{01B3028E-BDD3-4209-90E2-5DB0F24F15E2}" srcOrd="3" destOrd="0" parTransId="{4B26BB04-5F9A-4CCB-B441-D866DD0452C0}" sibTransId="{12653423-75CD-4576-97D4-83747A9129E4}"/>
    <dgm:cxn modelId="{C293F1D8-1F80-4677-964C-D662988C801D}" srcId="{0AD24CA1-CA54-4F21-944C-E6BF50592DB0}" destId="{3874A0A0-9634-4B2F-BEFD-1ED5FEFAD851}" srcOrd="2" destOrd="0" parTransId="{E63D8172-BC47-4844-8301-C09A980BE203}" sibTransId="{A70CC327-7DDE-401B-B21B-A7777D2EC215}"/>
    <dgm:cxn modelId="{A2AEB1DE-F592-48B1-AB6C-36D863B1112E}" srcId="{1C1405DF-5E7F-44CB-8D79-5B8AB5B98848}" destId="{1F30FC9A-1824-40B5-98C2-4195CB8F44EA}" srcOrd="2" destOrd="0" parTransId="{E55A8ADE-0BC8-41B3-8CB4-2427429D9930}" sibTransId="{5C42B095-C127-4015-B8FA-448E49DF97A8}"/>
    <dgm:cxn modelId="{152350ED-AFFF-45C5-905A-C145DFF5797D}" type="presOf" srcId="{01B3028E-BDD3-4209-90E2-5DB0F24F15E2}" destId="{58AA6CFB-80A9-481F-B9C8-D49586E32F5E}" srcOrd="0" destOrd="3" presId="urn:microsoft.com/office/officeart/2005/8/layout/vList5"/>
    <dgm:cxn modelId="{52D05DF4-F2C1-4037-A41B-64C2639664BA}" srcId="{E4542935-BA54-4CD2-8BEE-305905DBCCD2}" destId="{571A17DC-AAC3-40B1-802F-CD5D9A92D896}" srcOrd="1" destOrd="0" parTransId="{4E763E2D-C392-44CE-97FA-CA8C17806641}" sibTransId="{50CD6CCB-22DB-4FEF-B028-F97A56784E17}"/>
    <dgm:cxn modelId="{3695D0F4-F65D-44D9-BC26-497D2296CFB9}" srcId="{E4542935-BA54-4CD2-8BEE-305905DBCCD2}" destId="{43560794-F3D5-4515-87EA-2473AA7C05DA}" srcOrd="2" destOrd="0" parTransId="{E5D518A7-C0E2-42C5-86F7-3BF613CE91D6}" sibTransId="{735AB3A8-AFA7-4ADD-A12E-B97225304622}"/>
    <dgm:cxn modelId="{6B345D8D-0AB5-4184-A61D-8632D1126B72}" type="presParOf" srcId="{9D3929DA-CCA0-4294-8F5E-85E3D4CC8FA3}" destId="{E5A5A9BE-1371-40C6-AE6E-15FF1FEE28FF}" srcOrd="0" destOrd="0" presId="urn:microsoft.com/office/officeart/2005/8/layout/vList5"/>
    <dgm:cxn modelId="{FA4AEC82-1AF2-445B-BD8F-807B4148254A}" type="presParOf" srcId="{E5A5A9BE-1371-40C6-AE6E-15FF1FEE28FF}" destId="{01D36DA4-42C3-45A7-BD65-2E185089437F}" srcOrd="0" destOrd="0" presId="urn:microsoft.com/office/officeart/2005/8/layout/vList5"/>
    <dgm:cxn modelId="{6C21558A-C88F-4F8C-BFA7-93A18926AE57}" type="presParOf" srcId="{E5A5A9BE-1371-40C6-AE6E-15FF1FEE28FF}" destId="{A1D31AA2-1674-4681-ABE3-C1803BE43E31}" srcOrd="1" destOrd="0" presId="urn:microsoft.com/office/officeart/2005/8/layout/vList5"/>
    <dgm:cxn modelId="{094FE8F3-B6E2-49B3-9520-6E73DBD802D0}" type="presParOf" srcId="{9D3929DA-CCA0-4294-8F5E-85E3D4CC8FA3}" destId="{25695E1D-A0A1-4F34-A93D-21EB197CC06B}" srcOrd="1" destOrd="0" presId="urn:microsoft.com/office/officeart/2005/8/layout/vList5"/>
    <dgm:cxn modelId="{5F21FCB5-CD7D-46D3-A821-53D849C737EA}" type="presParOf" srcId="{9D3929DA-CCA0-4294-8F5E-85E3D4CC8FA3}" destId="{F4913102-F8AC-45BE-9FD9-3003AD1BFA22}" srcOrd="2" destOrd="0" presId="urn:microsoft.com/office/officeart/2005/8/layout/vList5"/>
    <dgm:cxn modelId="{0D43B9D8-E8BA-47E5-B946-07204DDF24B5}" type="presParOf" srcId="{F4913102-F8AC-45BE-9FD9-3003AD1BFA22}" destId="{8B945323-6135-4EA7-B717-ACA6B2CD6476}" srcOrd="0" destOrd="0" presId="urn:microsoft.com/office/officeart/2005/8/layout/vList5"/>
    <dgm:cxn modelId="{7DD51714-6F47-4CE9-B866-DF63BB084221}" type="presParOf" srcId="{F4913102-F8AC-45BE-9FD9-3003AD1BFA22}" destId="{58AA6CFB-80A9-481F-B9C8-D49586E32F5E}" srcOrd="1" destOrd="0" presId="urn:microsoft.com/office/officeart/2005/8/layout/vList5"/>
    <dgm:cxn modelId="{AAF2946F-807A-4BDE-B60C-AFF73A61B0ED}" type="presParOf" srcId="{9D3929DA-CCA0-4294-8F5E-85E3D4CC8FA3}" destId="{4D2E3A06-DC0A-49A3-8857-F52F0E16F0D2}" srcOrd="3" destOrd="0" presId="urn:microsoft.com/office/officeart/2005/8/layout/vList5"/>
    <dgm:cxn modelId="{1B9843C8-37C9-40FA-AAAC-3E8C3A56FBFD}" type="presParOf" srcId="{9D3929DA-CCA0-4294-8F5E-85E3D4CC8FA3}" destId="{7D5FF9B2-36B1-43D4-A44A-B424261B6F35}" srcOrd="4" destOrd="0" presId="urn:microsoft.com/office/officeart/2005/8/layout/vList5"/>
    <dgm:cxn modelId="{C61A6391-716A-4511-AF32-04CAA8795A65}" type="presParOf" srcId="{7D5FF9B2-36B1-43D4-A44A-B424261B6F35}" destId="{FA7C27A2-85DA-4816-B05D-06BA1C73A15B}" srcOrd="0" destOrd="0" presId="urn:microsoft.com/office/officeart/2005/8/layout/vList5"/>
    <dgm:cxn modelId="{2D36D8D3-05C5-4BB4-ADA2-5DA5CA455699}" type="presParOf" srcId="{7D5FF9B2-36B1-43D4-A44A-B424261B6F35}" destId="{89734B1D-315A-4394-827E-E5C5CDCE03BD}"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BA3E498D-2651-4BD9-B60E-742829746C5A}" type="doc">
      <dgm:prSet loTypeId="urn:microsoft.com/office/officeart/2005/8/layout/hierarchy3" loCatId="list" qsTypeId="urn:microsoft.com/office/officeart/2005/8/quickstyle/3d3" qsCatId="3D" csTypeId="urn:microsoft.com/office/officeart/2005/8/colors/colorful1" csCatId="colorful" phldr="1"/>
      <dgm:spPr/>
      <dgm:t>
        <a:bodyPr/>
        <a:lstStyle/>
        <a:p>
          <a:endParaRPr lang="en-US"/>
        </a:p>
      </dgm:t>
    </dgm:pt>
    <dgm:pt modelId="{16CAF213-8F2E-4351-A635-58A1A4842DC9}">
      <dgm:prSet phldrT="[Text]"/>
      <dgm:spPr/>
      <dgm:t>
        <a:bodyPr/>
        <a:lstStyle/>
        <a:p>
          <a:r>
            <a:rPr lang="en-US" dirty="0"/>
            <a:t>Section I </a:t>
          </a:r>
        </a:p>
        <a:p>
          <a:r>
            <a:rPr lang="en-US" dirty="0"/>
            <a:t>(TSI)</a:t>
          </a:r>
        </a:p>
      </dgm:t>
    </dgm:pt>
    <dgm:pt modelId="{20ACCABC-86AF-4198-94EC-1001165C474B}" type="parTrans" cxnId="{A7911BDB-7220-4DEA-A034-6707950917D0}">
      <dgm:prSet/>
      <dgm:spPr/>
      <dgm:t>
        <a:bodyPr/>
        <a:lstStyle/>
        <a:p>
          <a:endParaRPr lang="en-US"/>
        </a:p>
      </dgm:t>
    </dgm:pt>
    <dgm:pt modelId="{3FD96C42-8651-44E7-8925-D224CDCF11EB}" type="sibTrans" cxnId="{A7911BDB-7220-4DEA-A034-6707950917D0}">
      <dgm:prSet/>
      <dgm:spPr/>
      <dgm:t>
        <a:bodyPr/>
        <a:lstStyle/>
        <a:p>
          <a:endParaRPr lang="en-US"/>
        </a:p>
      </dgm:t>
    </dgm:pt>
    <dgm:pt modelId="{37D943EC-4EA4-47CE-A886-8D0971153186}">
      <dgm:prSet phldrT="[Text]" custT="1"/>
      <dgm:spPr/>
      <dgm:t>
        <a:bodyPr/>
        <a:lstStyle/>
        <a:p>
          <a:r>
            <a:rPr lang="en-US" sz="1400" dirty="0"/>
            <a:t>Property(A) cover against fire, explosion, lightning, burglary, house breaking, theft, hold up, robbery, riot, strikes and</a:t>
          </a:r>
        </a:p>
        <a:p>
          <a:r>
            <a:rPr lang="en-US" sz="1400" dirty="0"/>
            <a:t>malicious damage</a:t>
          </a:r>
        </a:p>
      </dgm:t>
    </dgm:pt>
    <dgm:pt modelId="{6824F0F4-545D-4C49-BE30-B41FDE9AD0CB}" type="parTrans" cxnId="{647F9A2F-0612-42E2-BE17-7632B9427088}">
      <dgm:prSet/>
      <dgm:spPr/>
      <dgm:t>
        <a:bodyPr/>
        <a:lstStyle/>
        <a:p>
          <a:endParaRPr lang="en-US"/>
        </a:p>
      </dgm:t>
    </dgm:pt>
    <dgm:pt modelId="{574FD123-EB99-41BA-922A-A484E779EC19}" type="sibTrans" cxnId="{647F9A2F-0612-42E2-BE17-7632B9427088}">
      <dgm:prSet/>
      <dgm:spPr/>
      <dgm:t>
        <a:bodyPr/>
        <a:lstStyle/>
        <a:p>
          <a:endParaRPr lang="en-US"/>
        </a:p>
      </dgm:t>
    </dgm:pt>
    <dgm:pt modelId="{E309B67F-030A-410F-B222-67AD5D4DE128}">
      <dgm:prSet phldrT="[Text]" custT="1"/>
      <dgm:spPr/>
      <dgm:t>
        <a:bodyPr/>
        <a:lstStyle/>
        <a:p>
          <a:r>
            <a:rPr lang="en-US" sz="1400" dirty="0"/>
            <a:t>--Compulsory Section</a:t>
          </a:r>
        </a:p>
        <a:p>
          <a:r>
            <a:rPr lang="en-US" sz="1400" dirty="0"/>
            <a:t>--Condition of average applicable</a:t>
          </a:r>
        </a:p>
      </dgm:t>
    </dgm:pt>
    <dgm:pt modelId="{449073CF-C82C-4D81-BAA9-1B956FC5E814}" type="parTrans" cxnId="{34296372-B974-4FCF-A6C8-EF1420F7C9F5}">
      <dgm:prSet/>
      <dgm:spPr/>
      <dgm:t>
        <a:bodyPr/>
        <a:lstStyle/>
        <a:p>
          <a:endParaRPr lang="en-US"/>
        </a:p>
      </dgm:t>
    </dgm:pt>
    <dgm:pt modelId="{4D81C2A6-5819-46C2-9CE4-BC442B593ADF}" type="sibTrans" cxnId="{34296372-B974-4FCF-A6C8-EF1420F7C9F5}">
      <dgm:prSet/>
      <dgm:spPr/>
      <dgm:t>
        <a:bodyPr/>
        <a:lstStyle/>
        <a:p>
          <a:endParaRPr lang="en-US"/>
        </a:p>
      </dgm:t>
    </dgm:pt>
    <dgm:pt modelId="{ED5CCF20-92C2-41F1-934C-E1D1AF793287}">
      <dgm:prSet phldrT="[Text]"/>
      <dgm:spPr/>
      <dgm:t>
        <a:bodyPr/>
        <a:lstStyle/>
        <a:p>
          <a:r>
            <a:rPr lang="en-US" dirty="0"/>
            <a:t>Section II</a:t>
          </a:r>
        </a:p>
        <a:p>
          <a:r>
            <a:rPr lang="en-US" dirty="0"/>
            <a:t>(Any one loss)</a:t>
          </a:r>
        </a:p>
      </dgm:t>
    </dgm:pt>
    <dgm:pt modelId="{61568CF9-38F3-4F41-8F94-3C915D0975BC}" type="parTrans" cxnId="{9D94D70C-3DBF-451D-A64A-51557393DB2C}">
      <dgm:prSet/>
      <dgm:spPr/>
      <dgm:t>
        <a:bodyPr/>
        <a:lstStyle/>
        <a:p>
          <a:endParaRPr lang="en-US"/>
        </a:p>
      </dgm:t>
    </dgm:pt>
    <dgm:pt modelId="{074B4DA3-FEC9-4D3A-8D01-9A1590891F56}" type="sibTrans" cxnId="{9D94D70C-3DBF-451D-A64A-51557393DB2C}">
      <dgm:prSet/>
      <dgm:spPr/>
      <dgm:t>
        <a:bodyPr/>
        <a:lstStyle/>
        <a:p>
          <a:endParaRPr lang="en-US"/>
        </a:p>
      </dgm:t>
    </dgm:pt>
    <dgm:pt modelId="{C08892FD-9548-4163-B7D2-84211ABB0556}">
      <dgm:prSet phldrT="[Text]" custT="1"/>
      <dgm:spPr/>
      <dgm:t>
        <a:bodyPr/>
        <a:lstStyle/>
        <a:p>
          <a:r>
            <a:rPr lang="en-US" sz="1400" b="1" dirty="0"/>
            <a:t>II.A </a:t>
          </a:r>
          <a:r>
            <a:rPr lang="en-US" sz="1400" dirty="0"/>
            <a:t>custody of the insured, his/her partners, his employees, duly constituted attorneys, directors</a:t>
          </a:r>
        </a:p>
      </dgm:t>
    </dgm:pt>
    <dgm:pt modelId="{2142846D-CE25-4460-BA47-AA346E4B372E}" type="parTrans" cxnId="{2B9071E4-CD03-4032-B73E-AD8AC0A174D2}">
      <dgm:prSet/>
      <dgm:spPr/>
      <dgm:t>
        <a:bodyPr/>
        <a:lstStyle/>
        <a:p>
          <a:endParaRPr lang="en-US"/>
        </a:p>
      </dgm:t>
    </dgm:pt>
    <dgm:pt modelId="{C3933749-03C6-4C16-8D27-39317C2453D7}" type="sibTrans" cxnId="{2B9071E4-CD03-4032-B73E-AD8AC0A174D2}">
      <dgm:prSet/>
      <dgm:spPr/>
      <dgm:t>
        <a:bodyPr/>
        <a:lstStyle/>
        <a:p>
          <a:endParaRPr lang="en-US"/>
        </a:p>
      </dgm:t>
    </dgm:pt>
    <dgm:pt modelId="{5A8E4C1D-E868-45FB-818E-43E7B6F2859A}">
      <dgm:prSet phldrT="[Text]" custT="1"/>
      <dgm:spPr/>
      <dgm:t>
        <a:bodyPr/>
        <a:lstStyle/>
        <a:p>
          <a:r>
            <a:rPr lang="en-US" sz="1400" b="1" dirty="0"/>
            <a:t>II.B</a:t>
          </a:r>
          <a:r>
            <a:rPr lang="en-US" sz="1400" dirty="0"/>
            <a:t> custody of persons not in regular employment of</a:t>
          </a:r>
        </a:p>
        <a:p>
          <a:r>
            <a:rPr lang="en-US" sz="1400" dirty="0"/>
            <a:t>the insured such as brokers, agents, cutters and goldsmiths</a:t>
          </a:r>
        </a:p>
      </dgm:t>
    </dgm:pt>
    <dgm:pt modelId="{A264AC56-E3C6-4E4A-9AC1-458D51326237}" type="parTrans" cxnId="{F69A8CE3-9D1F-42E6-A118-BA8A58612406}">
      <dgm:prSet/>
      <dgm:spPr/>
      <dgm:t>
        <a:bodyPr/>
        <a:lstStyle/>
        <a:p>
          <a:endParaRPr lang="en-US"/>
        </a:p>
      </dgm:t>
    </dgm:pt>
    <dgm:pt modelId="{5CED88CD-20FA-4CF3-B4C3-221D6B022781}" type="sibTrans" cxnId="{F69A8CE3-9D1F-42E6-A118-BA8A58612406}">
      <dgm:prSet/>
      <dgm:spPr/>
      <dgm:t>
        <a:bodyPr/>
        <a:lstStyle/>
        <a:p>
          <a:endParaRPr lang="en-US"/>
        </a:p>
      </dgm:t>
    </dgm:pt>
    <dgm:pt modelId="{ECA83128-B373-4471-83E7-0B7637B2795F}">
      <dgm:prSet/>
      <dgm:spPr/>
      <dgm:t>
        <a:bodyPr/>
        <a:lstStyle/>
        <a:p>
          <a:r>
            <a:rPr lang="en-US" dirty="0"/>
            <a:t>Section III (Any one loss)</a:t>
          </a:r>
        </a:p>
      </dgm:t>
    </dgm:pt>
    <dgm:pt modelId="{271EF5C9-AD92-4FF8-BFA0-EF0EF3F764B5}" type="parTrans" cxnId="{CC50E196-EA35-4477-9F36-ECEC5141CF50}">
      <dgm:prSet/>
      <dgm:spPr/>
      <dgm:t>
        <a:bodyPr/>
        <a:lstStyle/>
        <a:p>
          <a:endParaRPr lang="en-US"/>
        </a:p>
      </dgm:t>
    </dgm:pt>
    <dgm:pt modelId="{32427074-5D06-49B1-BEDB-298F41C09747}" type="sibTrans" cxnId="{CC50E196-EA35-4477-9F36-ECEC5141CF50}">
      <dgm:prSet/>
      <dgm:spPr/>
      <dgm:t>
        <a:bodyPr/>
        <a:lstStyle/>
        <a:p>
          <a:endParaRPr lang="en-US"/>
        </a:p>
      </dgm:t>
    </dgm:pt>
    <dgm:pt modelId="{AB0B9420-BA87-4D42-9826-55494AA36BA3}">
      <dgm:prSet/>
      <dgm:spPr/>
      <dgm:t>
        <a:bodyPr/>
        <a:lstStyle/>
        <a:p>
          <a:r>
            <a:rPr lang="en-US" dirty="0"/>
            <a:t>Section IV</a:t>
          </a:r>
        </a:p>
        <a:p>
          <a:r>
            <a:rPr lang="en-US" dirty="0"/>
            <a:t>(TSI)</a:t>
          </a:r>
        </a:p>
      </dgm:t>
    </dgm:pt>
    <dgm:pt modelId="{2D81E67F-1D65-4C57-A772-7DA1D7BD173B}" type="parTrans" cxnId="{9CDC012D-41AC-46A1-A7B5-600FBD74AF7F}">
      <dgm:prSet/>
      <dgm:spPr/>
      <dgm:t>
        <a:bodyPr/>
        <a:lstStyle/>
        <a:p>
          <a:endParaRPr lang="en-US"/>
        </a:p>
      </dgm:t>
    </dgm:pt>
    <dgm:pt modelId="{5A05BDB0-9567-4CF4-9703-7A7ECC23EDB7}" type="sibTrans" cxnId="{9CDC012D-41AC-46A1-A7B5-600FBD74AF7F}">
      <dgm:prSet/>
      <dgm:spPr/>
      <dgm:t>
        <a:bodyPr/>
        <a:lstStyle/>
        <a:p>
          <a:endParaRPr lang="en-US"/>
        </a:p>
      </dgm:t>
    </dgm:pt>
    <dgm:pt modelId="{78B163FE-7F18-47F3-A402-82F43889714B}">
      <dgm:prSet custT="1"/>
      <dgm:spPr/>
      <dgm:t>
        <a:bodyPr/>
        <a:lstStyle/>
        <a:p>
          <a:r>
            <a:rPr lang="en-US" sz="1400" dirty="0"/>
            <a:t>All risks </a:t>
          </a:r>
          <a:r>
            <a:rPr lang="en-US" sz="1400" dirty="0" err="1"/>
            <a:t>cover:in</a:t>
          </a:r>
          <a:r>
            <a:rPr lang="en-US" sz="1400" dirty="0"/>
            <a:t> transit by Registered Parcel Post, Air Freight and through </a:t>
          </a:r>
          <a:r>
            <a:rPr lang="en-US" sz="1400" dirty="0" err="1"/>
            <a:t>Angadia</a:t>
          </a:r>
          <a:r>
            <a:rPr lang="en-US" sz="1400" dirty="0"/>
            <a:t>, subject to exclusions</a:t>
          </a:r>
          <a:r>
            <a:rPr lang="en-US" sz="1600" dirty="0"/>
            <a:t>.</a:t>
          </a:r>
        </a:p>
      </dgm:t>
    </dgm:pt>
    <dgm:pt modelId="{C5846A05-DA9A-4839-AB4B-A59F4C1BA96E}" type="parTrans" cxnId="{A6192E36-C1B4-4419-BB15-16DBF136AEA4}">
      <dgm:prSet/>
      <dgm:spPr/>
      <dgm:t>
        <a:bodyPr/>
        <a:lstStyle/>
        <a:p>
          <a:endParaRPr lang="en-US"/>
        </a:p>
      </dgm:t>
    </dgm:pt>
    <dgm:pt modelId="{1BEACBC4-4AF5-442A-97B0-6BBCCE1C1928}" type="sibTrans" cxnId="{A6192E36-C1B4-4419-BB15-16DBF136AEA4}">
      <dgm:prSet/>
      <dgm:spPr/>
      <dgm:t>
        <a:bodyPr/>
        <a:lstStyle/>
        <a:p>
          <a:endParaRPr lang="en-US"/>
        </a:p>
      </dgm:t>
    </dgm:pt>
    <dgm:pt modelId="{412C531C-4648-4BBE-98E3-D223FF638D52}">
      <dgm:prSet custT="1"/>
      <dgm:spPr/>
      <dgm:t>
        <a:bodyPr/>
        <a:lstStyle/>
        <a:p>
          <a:r>
            <a:rPr lang="en-US" sz="1600" dirty="0"/>
            <a:t>property (specified in (b) due to fire, explosion, lightning, burglary, house breaking, theft, hold up, robbery, riot, strikes and malicious damage.</a:t>
          </a:r>
        </a:p>
      </dgm:t>
    </dgm:pt>
    <dgm:pt modelId="{2D64BA40-AE6A-4448-B53F-E6B3B67933FB}" type="parTrans" cxnId="{A0456346-BAE2-48A7-99E2-34248A26FC2B}">
      <dgm:prSet/>
      <dgm:spPr/>
      <dgm:t>
        <a:bodyPr/>
        <a:lstStyle/>
        <a:p>
          <a:endParaRPr lang="en-US"/>
        </a:p>
      </dgm:t>
    </dgm:pt>
    <dgm:pt modelId="{60DF4143-8F10-4702-81DD-0EA582C38C3C}" type="sibTrans" cxnId="{A0456346-BAE2-48A7-99E2-34248A26FC2B}">
      <dgm:prSet/>
      <dgm:spPr/>
      <dgm:t>
        <a:bodyPr/>
        <a:lstStyle/>
        <a:p>
          <a:endParaRPr lang="en-US"/>
        </a:p>
      </dgm:t>
    </dgm:pt>
    <dgm:pt modelId="{3E48CD22-61D3-40BB-B16F-2C0026DE7343}">
      <dgm:prSet custT="1"/>
      <dgm:spPr/>
      <dgm:t>
        <a:bodyPr/>
        <a:lstStyle/>
        <a:p>
          <a:r>
            <a:rPr lang="en-US" sz="1400" b="1" dirty="0"/>
            <a:t>Customary limi</a:t>
          </a:r>
          <a:r>
            <a:rPr lang="en-US" sz="1400" dirty="0"/>
            <a:t>t in Registered Post parcel ; 5 lakhs or 10% of SEC I SI</a:t>
          </a:r>
        </a:p>
        <a:p>
          <a:r>
            <a:rPr lang="en-US" sz="1400" dirty="0"/>
            <a:t>--warranted that registered post parcels are insured with the Postal Authorities for the maximum amount permissible.</a:t>
          </a:r>
        </a:p>
      </dgm:t>
    </dgm:pt>
    <dgm:pt modelId="{128E1B71-B5FE-4ACC-A0C7-083BE0510604}" type="parTrans" cxnId="{D494F192-A927-4E6E-A267-815E7D245B48}">
      <dgm:prSet/>
      <dgm:spPr/>
      <dgm:t>
        <a:bodyPr/>
        <a:lstStyle/>
        <a:p>
          <a:endParaRPr lang="en-US"/>
        </a:p>
      </dgm:t>
    </dgm:pt>
    <dgm:pt modelId="{8C4DD726-5427-432A-A834-1BCFD6723AFC}" type="sibTrans" cxnId="{D494F192-A927-4E6E-A267-815E7D245B48}">
      <dgm:prSet/>
      <dgm:spPr/>
      <dgm:t>
        <a:bodyPr/>
        <a:lstStyle/>
        <a:p>
          <a:endParaRPr lang="en-US"/>
        </a:p>
      </dgm:t>
    </dgm:pt>
    <dgm:pt modelId="{CA3817B4-6AE5-4A37-BA2A-975B44BC81DD}">
      <dgm:prSet custT="1"/>
      <dgm:spPr/>
      <dgm:t>
        <a:bodyPr/>
        <a:lstStyle/>
        <a:p>
          <a:r>
            <a:rPr lang="en-US" sz="1600" dirty="0"/>
            <a:t>Condition of average applicable</a:t>
          </a:r>
        </a:p>
      </dgm:t>
    </dgm:pt>
    <dgm:pt modelId="{E4C18820-AFF3-4004-B85E-21DBCD7C1815}" type="parTrans" cxnId="{6ACE35A1-9E77-4D89-B9C5-35835F488580}">
      <dgm:prSet/>
      <dgm:spPr/>
      <dgm:t>
        <a:bodyPr/>
        <a:lstStyle/>
        <a:p>
          <a:endParaRPr lang="en-US"/>
        </a:p>
      </dgm:t>
    </dgm:pt>
    <dgm:pt modelId="{D4DB5586-1FFD-4480-82C2-4918A2A76846}" type="sibTrans" cxnId="{6ACE35A1-9E77-4D89-B9C5-35835F488580}">
      <dgm:prSet/>
      <dgm:spPr/>
      <dgm:t>
        <a:bodyPr/>
        <a:lstStyle/>
        <a:p>
          <a:endParaRPr lang="en-US"/>
        </a:p>
      </dgm:t>
    </dgm:pt>
    <dgm:pt modelId="{8A383A73-7868-43F1-A15A-9798BF23876E}" type="pres">
      <dgm:prSet presAssocID="{BA3E498D-2651-4BD9-B60E-742829746C5A}" presName="diagram" presStyleCnt="0">
        <dgm:presLayoutVars>
          <dgm:chPref val="1"/>
          <dgm:dir/>
          <dgm:animOne val="branch"/>
          <dgm:animLvl val="lvl"/>
          <dgm:resizeHandles/>
        </dgm:presLayoutVars>
      </dgm:prSet>
      <dgm:spPr/>
    </dgm:pt>
    <dgm:pt modelId="{52EFCCBF-322C-44E6-AF19-5C764D311F27}" type="pres">
      <dgm:prSet presAssocID="{16CAF213-8F2E-4351-A635-58A1A4842DC9}" presName="root" presStyleCnt="0"/>
      <dgm:spPr/>
    </dgm:pt>
    <dgm:pt modelId="{F3E3103C-FA91-4F8B-B920-902FECFFAA64}" type="pres">
      <dgm:prSet presAssocID="{16CAF213-8F2E-4351-A635-58A1A4842DC9}" presName="rootComposite" presStyleCnt="0"/>
      <dgm:spPr/>
    </dgm:pt>
    <dgm:pt modelId="{05CF2B3A-8AE4-4482-91A8-97645E8B3EB9}" type="pres">
      <dgm:prSet presAssocID="{16CAF213-8F2E-4351-A635-58A1A4842DC9}" presName="rootText" presStyleLbl="node1" presStyleIdx="0" presStyleCnt="4"/>
      <dgm:spPr/>
    </dgm:pt>
    <dgm:pt modelId="{F1105193-A331-408E-9CB9-79762B4D0E73}" type="pres">
      <dgm:prSet presAssocID="{16CAF213-8F2E-4351-A635-58A1A4842DC9}" presName="rootConnector" presStyleLbl="node1" presStyleIdx="0" presStyleCnt="4"/>
      <dgm:spPr/>
    </dgm:pt>
    <dgm:pt modelId="{91AAC534-4028-48CE-B25B-9FA36E3D7397}" type="pres">
      <dgm:prSet presAssocID="{16CAF213-8F2E-4351-A635-58A1A4842DC9}" presName="childShape" presStyleCnt="0"/>
      <dgm:spPr/>
    </dgm:pt>
    <dgm:pt modelId="{27F3FF20-6E00-4B27-B402-CE15A2A1CE88}" type="pres">
      <dgm:prSet presAssocID="{6824F0F4-545D-4C49-BE30-B41FDE9AD0CB}" presName="Name13" presStyleLbl="parChTrans1D2" presStyleIdx="0" presStyleCnt="8"/>
      <dgm:spPr/>
    </dgm:pt>
    <dgm:pt modelId="{CA5A8AD3-B0FE-42AA-9E43-E8BB9777F8F4}" type="pres">
      <dgm:prSet presAssocID="{37D943EC-4EA4-47CE-A886-8D0971153186}" presName="childText" presStyleLbl="bgAcc1" presStyleIdx="0" presStyleCnt="8" custScaleX="188659" custScaleY="239215">
        <dgm:presLayoutVars>
          <dgm:bulletEnabled val="1"/>
        </dgm:presLayoutVars>
      </dgm:prSet>
      <dgm:spPr/>
    </dgm:pt>
    <dgm:pt modelId="{92568318-CB70-4353-894A-2EBA03BDC493}" type="pres">
      <dgm:prSet presAssocID="{449073CF-C82C-4D81-BAA9-1B956FC5E814}" presName="Name13" presStyleLbl="parChTrans1D2" presStyleIdx="1" presStyleCnt="8"/>
      <dgm:spPr/>
    </dgm:pt>
    <dgm:pt modelId="{9542A245-8E51-4707-B920-EE219A6EC6B4}" type="pres">
      <dgm:prSet presAssocID="{E309B67F-030A-410F-B222-67AD5D4DE128}" presName="childText" presStyleLbl="bgAcc1" presStyleIdx="1" presStyleCnt="8" custScaleX="127530" custScaleY="212341">
        <dgm:presLayoutVars>
          <dgm:bulletEnabled val="1"/>
        </dgm:presLayoutVars>
      </dgm:prSet>
      <dgm:spPr/>
    </dgm:pt>
    <dgm:pt modelId="{D5C8B4FE-7B3D-4DFC-8888-7ADFE60994F0}" type="pres">
      <dgm:prSet presAssocID="{ED5CCF20-92C2-41F1-934C-E1D1AF793287}" presName="root" presStyleCnt="0"/>
      <dgm:spPr/>
    </dgm:pt>
    <dgm:pt modelId="{90A2760C-7110-4156-8ACA-D1147751F16D}" type="pres">
      <dgm:prSet presAssocID="{ED5CCF20-92C2-41F1-934C-E1D1AF793287}" presName="rootComposite" presStyleCnt="0"/>
      <dgm:spPr/>
    </dgm:pt>
    <dgm:pt modelId="{9EBEF5A8-6F6E-4FC2-AEC9-AEDA7B3B79EB}" type="pres">
      <dgm:prSet presAssocID="{ED5CCF20-92C2-41F1-934C-E1D1AF793287}" presName="rootText" presStyleLbl="node1" presStyleIdx="1" presStyleCnt="4"/>
      <dgm:spPr/>
    </dgm:pt>
    <dgm:pt modelId="{99CBDB77-3CA3-4D5A-9B97-7E8767BEAD9E}" type="pres">
      <dgm:prSet presAssocID="{ED5CCF20-92C2-41F1-934C-E1D1AF793287}" presName="rootConnector" presStyleLbl="node1" presStyleIdx="1" presStyleCnt="4"/>
      <dgm:spPr/>
    </dgm:pt>
    <dgm:pt modelId="{83DA1090-4D94-4B0C-AE76-3E1D30A15D25}" type="pres">
      <dgm:prSet presAssocID="{ED5CCF20-92C2-41F1-934C-E1D1AF793287}" presName="childShape" presStyleCnt="0"/>
      <dgm:spPr/>
    </dgm:pt>
    <dgm:pt modelId="{A0F457FD-C1E8-40C9-9865-73EAA96D5719}" type="pres">
      <dgm:prSet presAssocID="{2142846D-CE25-4460-BA47-AA346E4B372E}" presName="Name13" presStyleLbl="parChTrans1D2" presStyleIdx="2" presStyleCnt="8"/>
      <dgm:spPr/>
    </dgm:pt>
    <dgm:pt modelId="{BB53B78E-7747-4144-96E6-38B79868DC5E}" type="pres">
      <dgm:prSet presAssocID="{C08892FD-9548-4163-B7D2-84211ABB0556}" presName="childText" presStyleLbl="bgAcc1" presStyleIdx="2" presStyleCnt="8" custScaleX="127530" custScaleY="212341">
        <dgm:presLayoutVars>
          <dgm:bulletEnabled val="1"/>
        </dgm:presLayoutVars>
      </dgm:prSet>
      <dgm:spPr/>
    </dgm:pt>
    <dgm:pt modelId="{0D29ED5F-E956-47C4-86C5-66E8EE6E95BF}" type="pres">
      <dgm:prSet presAssocID="{A264AC56-E3C6-4E4A-9AC1-458D51326237}" presName="Name13" presStyleLbl="parChTrans1D2" presStyleIdx="3" presStyleCnt="8"/>
      <dgm:spPr/>
    </dgm:pt>
    <dgm:pt modelId="{BBD76D45-2A14-4DD1-A7A9-69291A75C554}" type="pres">
      <dgm:prSet presAssocID="{5A8E4C1D-E868-45FB-818E-43E7B6F2859A}" presName="childText" presStyleLbl="bgAcc1" presStyleIdx="3" presStyleCnt="8" custScaleX="127530" custScaleY="212341">
        <dgm:presLayoutVars>
          <dgm:bulletEnabled val="1"/>
        </dgm:presLayoutVars>
      </dgm:prSet>
      <dgm:spPr/>
    </dgm:pt>
    <dgm:pt modelId="{89C306BC-D12B-4DF1-86E2-9B80E930B7FB}" type="pres">
      <dgm:prSet presAssocID="{ECA83128-B373-4471-83E7-0B7637B2795F}" presName="root" presStyleCnt="0"/>
      <dgm:spPr/>
    </dgm:pt>
    <dgm:pt modelId="{FAEDB6FE-1163-46EE-93B5-1578F43522E3}" type="pres">
      <dgm:prSet presAssocID="{ECA83128-B373-4471-83E7-0B7637B2795F}" presName="rootComposite" presStyleCnt="0"/>
      <dgm:spPr/>
    </dgm:pt>
    <dgm:pt modelId="{177F0F80-4AFE-423C-A3FD-6543902907B5}" type="pres">
      <dgm:prSet presAssocID="{ECA83128-B373-4471-83E7-0B7637B2795F}" presName="rootText" presStyleLbl="node1" presStyleIdx="2" presStyleCnt="4"/>
      <dgm:spPr/>
    </dgm:pt>
    <dgm:pt modelId="{EA1D0C16-66AB-4156-B276-862B0DE1A7FD}" type="pres">
      <dgm:prSet presAssocID="{ECA83128-B373-4471-83E7-0B7637B2795F}" presName="rootConnector" presStyleLbl="node1" presStyleIdx="2" presStyleCnt="4"/>
      <dgm:spPr/>
    </dgm:pt>
    <dgm:pt modelId="{844D9C67-2E2E-4A3D-BC51-59519A7C0C0C}" type="pres">
      <dgm:prSet presAssocID="{ECA83128-B373-4471-83E7-0B7637B2795F}" presName="childShape" presStyleCnt="0"/>
      <dgm:spPr/>
    </dgm:pt>
    <dgm:pt modelId="{F0B31560-29C0-4EA2-A0DA-0213121B1F03}" type="pres">
      <dgm:prSet presAssocID="{C5846A05-DA9A-4839-AB4B-A59F4C1BA96E}" presName="Name13" presStyleLbl="parChTrans1D2" presStyleIdx="4" presStyleCnt="8"/>
      <dgm:spPr/>
    </dgm:pt>
    <dgm:pt modelId="{96F7CCEE-88C2-4673-8F60-D3263F3225FF}" type="pres">
      <dgm:prSet presAssocID="{78B163FE-7F18-47F3-A402-82F43889714B}" presName="childText" presStyleLbl="bgAcc1" presStyleIdx="4" presStyleCnt="8" custScaleX="155500" custScaleY="139585" custLinFactNeighborX="5085" custLinFactNeighborY="28130">
        <dgm:presLayoutVars>
          <dgm:bulletEnabled val="1"/>
        </dgm:presLayoutVars>
      </dgm:prSet>
      <dgm:spPr/>
    </dgm:pt>
    <dgm:pt modelId="{12552184-FC7A-419B-B386-F3BA0068F494}" type="pres">
      <dgm:prSet presAssocID="{128E1B71-B5FE-4ACC-A0C7-083BE0510604}" presName="Name13" presStyleLbl="parChTrans1D2" presStyleIdx="5" presStyleCnt="8"/>
      <dgm:spPr/>
    </dgm:pt>
    <dgm:pt modelId="{3F70E791-215B-4E5C-A318-E8635F419EAB}" type="pres">
      <dgm:prSet presAssocID="{3E48CD22-61D3-40BB-B16F-2C0026DE7343}" presName="childText" presStyleLbl="bgAcc1" presStyleIdx="5" presStyleCnt="8" custScaleX="155866" custScaleY="284673" custLinFactNeighborX="3008" custLinFactNeighborY="46387">
        <dgm:presLayoutVars>
          <dgm:bulletEnabled val="1"/>
        </dgm:presLayoutVars>
      </dgm:prSet>
      <dgm:spPr/>
    </dgm:pt>
    <dgm:pt modelId="{37B8C07D-77F4-41FA-88F3-161DB8FC485C}" type="pres">
      <dgm:prSet presAssocID="{AB0B9420-BA87-4D42-9826-55494AA36BA3}" presName="root" presStyleCnt="0"/>
      <dgm:spPr/>
    </dgm:pt>
    <dgm:pt modelId="{928A1D02-4AC6-463D-B964-FB84474F6840}" type="pres">
      <dgm:prSet presAssocID="{AB0B9420-BA87-4D42-9826-55494AA36BA3}" presName="rootComposite" presStyleCnt="0"/>
      <dgm:spPr/>
    </dgm:pt>
    <dgm:pt modelId="{DE2EF4D9-43C3-4E27-8AB9-43D7900AEDDD}" type="pres">
      <dgm:prSet presAssocID="{AB0B9420-BA87-4D42-9826-55494AA36BA3}" presName="rootText" presStyleLbl="node1" presStyleIdx="3" presStyleCnt="4"/>
      <dgm:spPr/>
    </dgm:pt>
    <dgm:pt modelId="{04ABAB15-5AC8-49DB-8823-31D230D97D01}" type="pres">
      <dgm:prSet presAssocID="{AB0B9420-BA87-4D42-9826-55494AA36BA3}" presName="rootConnector" presStyleLbl="node1" presStyleIdx="3" presStyleCnt="4"/>
      <dgm:spPr/>
    </dgm:pt>
    <dgm:pt modelId="{B8B60393-3022-476E-8445-AD6FDAB1BEA4}" type="pres">
      <dgm:prSet presAssocID="{AB0B9420-BA87-4D42-9826-55494AA36BA3}" presName="childShape" presStyleCnt="0"/>
      <dgm:spPr/>
    </dgm:pt>
    <dgm:pt modelId="{EDD81CDE-E7C2-42E2-9B34-5FE468183FE1}" type="pres">
      <dgm:prSet presAssocID="{2D64BA40-AE6A-4448-B53F-E6B3B67933FB}" presName="Name13" presStyleLbl="parChTrans1D2" presStyleIdx="6" presStyleCnt="8"/>
      <dgm:spPr/>
    </dgm:pt>
    <dgm:pt modelId="{57B17042-3864-42D3-9BA3-B34C52B43576}" type="pres">
      <dgm:prSet presAssocID="{412C531C-4648-4BBE-98E3-D223FF638D52}" presName="childText" presStyleLbl="bgAcc1" presStyleIdx="6" presStyleCnt="8" custScaleX="131615" custScaleY="232572">
        <dgm:presLayoutVars>
          <dgm:bulletEnabled val="1"/>
        </dgm:presLayoutVars>
      </dgm:prSet>
      <dgm:spPr/>
    </dgm:pt>
    <dgm:pt modelId="{1E5E8FF3-1333-4DD5-BFF6-99AE8A6F4C30}" type="pres">
      <dgm:prSet presAssocID="{E4C18820-AFF3-4004-B85E-21DBCD7C1815}" presName="Name13" presStyleLbl="parChTrans1D2" presStyleIdx="7" presStyleCnt="8"/>
      <dgm:spPr/>
    </dgm:pt>
    <dgm:pt modelId="{59C65678-4B16-43F1-AEF0-B4218880412E}" type="pres">
      <dgm:prSet presAssocID="{CA3817B4-6AE5-4A37-BA2A-975B44BC81DD}" presName="childText" presStyleLbl="bgAcc1" presStyleIdx="7" presStyleCnt="8">
        <dgm:presLayoutVars>
          <dgm:bulletEnabled val="1"/>
        </dgm:presLayoutVars>
      </dgm:prSet>
      <dgm:spPr/>
    </dgm:pt>
  </dgm:ptLst>
  <dgm:cxnLst>
    <dgm:cxn modelId="{1F59990C-D700-4E9B-A020-3A990D6D1907}" type="presOf" srcId="{ED5CCF20-92C2-41F1-934C-E1D1AF793287}" destId="{99CBDB77-3CA3-4D5A-9B97-7E8767BEAD9E}" srcOrd="1" destOrd="0" presId="urn:microsoft.com/office/officeart/2005/8/layout/hierarchy3"/>
    <dgm:cxn modelId="{9D94D70C-3DBF-451D-A64A-51557393DB2C}" srcId="{BA3E498D-2651-4BD9-B60E-742829746C5A}" destId="{ED5CCF20-92C2-41F1-934C-E1D1AF793287}" srcOrd="1" destOrd="0" parTransId="{61568CF9-38F3-4F41-8F94-3C915D0975BC}" sibTransId="{074B4DA3-FEC9-4D3A-8D01-9A1590891F56}"/>
    <dgm:cxn modelId="{D834C713-2443-4754-A69E-01136E42B2D0}" type="presOf" srcId="{ED5CCF20-92C2-41F1-934C-E1D1AF793287}" destId="{9EBEF5A8-6F6E-4FC2-AEC9-AEDA7B3B79EB}" srcOrd="0" destOrd="0" presId="urn:microsoft.com/office/officeart/2005/8/layout/hierarchy3"/>
    <dgm:cxn modelId="{97E08B17-51C1-42D5-87C3-340299B4D6AB}" type="presOf" srcId="{16CAF213-8F2E-4351-A635-58A1A4842DC9}" destId="{05CF2B3A-8AE4-4482-91A8-97645E8B3EB9}" srcOrd="0" destOrd="0" presId="urn:microsoft.com/office/officeart/2005/8/layout/hierarchy3"/>
    <dgm:cxn modelId="{9080F227-A843-40AF-8FD6-2AD8D502AA6B}" type="presOf" srcId="{78B163FE-7F18-47F3-A402-82F43889714B}" destId="{96F7CCEE-88C2-4673-8F60-D3263F3225FF}" srcOrd="0" destOrd="0" presId="urn:microsoft.com/office/officeart/2005/8/layout/hierarchy3"/>
    <dgm:cxn modelId="{761AA328-A90E-4F57-A519-9447BAC8588C}" type="presOf" srcId="{3E48CD22-61D3-40BB-B16F-2C0026DE7343}" destId="{3F70E791-215B-4E5C-A318-E8635F419EAB}" srcOrd="0" destOrd="0" presId="urn:microsoft.com/office/officeart/2005/8/layout/hierarchy3"/>
    <dgm:cxn modelId="{B0F1702B-4E52-44B3-8D78-A474DAECA7B1}" type="presOf" srcId="{AB0B9420-BA87-4D42-9826-55494AA36BA3}" destId="{DE2EF4D9-43C3-4E27-8AB9-43D7900AEDDD}" srcOrd="0" destOrd="0" presId="urn:microsoft.com/office/officeart/2005/8/layout/hierarchy3"/>
    <dgm:cxn modelId="{9CDC012D-41AC-46A1-A7B5-600FBD74AF7F}" srcId="{BA3E498D-2651-4BD9-B60E-742829746C5A}" destId="{AB0B9420-BA87-4D42-9826-55494AA36BA3}" srcOrd="3" destOrd="0" parTransId="{2D81E67F-1D65-4C57-A772-7DA1D7BD173B}" sibTransId="{5A05BDB0-9567-4CF4-9703-7A7ECC23EDB7}"/>
    <dgm:cxn modelId="{647F9A2F-0612-42E2-BE17-7632B9427088}" srcId="{16CAF213-8F2E-4351-A635-58A1A4842DC9}" destId="{37D943EC-4EA4-47CE-A886-8D0971153186}" srcOrd="0" destOrd="0" parTransId="{6824F0F4-545D-4C49-BE30-B41FDE9AD0CB}" sibTransId="{574FD123-EB99-41BA-922A-A484E779EC19}"/>
    <dgm:cxn modelId="{4AAF8F34-A268-4B9E-9E24-4D28E71E89E1}" type="presOf" srcId="{A264AC56-E3C6-4E4A-9AC1-458D51326237}" destId="{0D29ED5F-E956-47C4-86C5-66E8EE6E95BF}" srcOrd="0" destOrd="0" presId="urn:microsoft.com/office/officeart/2005/8/layout/hierarchy3"/>
    <dgm:cxn modelId="{A6192E36-C1B4-4419-BB15-16DBF136AEA4}" srcId="{ECA83128-B373-4471-83E7-0B7637B2795F}" destId="{78B163FE-7F18-47F3-A402-82F43889714B}" srcOrd="0" destOrd="0" parTransId="{C5846A05-DA9A-4839-AB4B-A59F4C1BA96E}" sibTransId="{1BEACBC4-4AF5-442A-97B0-6BBCCE1C1928}"/>
    <dgm:cxn modelId="{909C3236-0AB3-413E-B04D-F1F784DC617D}" type="presOf" srcId="{BA3E498D-2651-4BD9-B60E-742829746C5A}" destId="{8A383A73-7868-43F1-A15A-9798BF23876E}" srcOrd="0" destOrd="0" presId="urn:microsoft.com/office/officeart/2005/8/layout/hierarchy3"/>
    <dgm:cxn modelId="{172E7A3C-296D-4B19-90DF-457D2660FBFC}" type="presOf" srcId="{5A8E4C1D-E868-45FB-818E-43E7B6F2859A}" destId="{BBD76D45-2A14-4DD1-A7A9-69291A75C554}" srcOrd="0" destOrd="0" presId="urn:microsoft.com/office/officeart/2005/8/layout/hierarchy3"/>
    <dgm:cxn modelId="{A0456346-BAE2-48A7-99E2-34248A26FC2B}" srcId="{AB0B9420-BA87-4D42-9826-55494AA36BA3}" destId="{412C531C-4648-4BBE-98E3-D223FF638D52}" srcOrd="0" destOrd="0" parTransId="{2D64BA40-AE6A-4448-B53F-E6B3B67933FB}" sibTransId="{60DF4143-8F10-4702-81DD-0EA582C38C3C}"/>
    <dgm:cxn modelId="{0920086A-4ACE-42D2-8A10-AE92369642A7}" type="presOf" srcId="{128E1B71-B5FE-4ACC-A0C7-083BE0510604}" destId="{12552184-FC7A-419B-B386-F3BA0068F494}" srcOrd="0" destOrd="0" presId="urn:microsoft.com/office/officeart/2005/8/layout/hierarchy3"/>
    <dgm:cxn modelId="{34296372-B974-4FCF-A6C8-EF1420F7C9F5}" srcId="{16CAF213-8F2E-4351-A635-58A1A4842DC9}" destId="{E309B67F-030A-410F-B222-67AD5D4DE128}" srcOrd="1" destOrd="0" parTransId="{449073CF-C82C-4D81-BAA9-1B956FC5E814}" sibTransId="{4D81C2A6-5819-46C2-9CE4-BC442B593ADF}"/>
    <dgm:cxn modelId="{75DCE674-EC01-44A4-81C0-35870D0E45FF}" type="presOf" srcId="{CA3817B4-6AE5-4A37-BA2A-975B44BC81DD}" destId="{59C65678-4B16-43F1-AEF0-B4218880412E}" srcOrd="0" destOrd="0" presId="urn:microsoft.com/office/officeart/2005/8/layout/hierarchy3"/>
    <dgm:cxn modelId="{AB8D2375-6393-4793-83DD-AA404AD8FA8B}" type="presOf" srcId="{6824F0F4-545D-4C49-BE30-B41FDE9AD0CB}" destId="{27F3FF20-6E00-4B27-B402-CE15A2A1CE88}" srcOrd="0" destOrd="0" presId="urn:microsoft.com/office/officeart/2005/8/layout/hierarchy3"/>
    <dgm:cxn modelId="{4649B07B-ECEB-4DE2-A022-47BD51FFDC96}" type="presOf" srcId="{412C531C-4648-4BBE-98E3-D223FF638D52}" destId="{57B17042-3864-42D3-9BA3-B34C52B43576}" srcOrd="0" destOrd="0" presId="urn:microsoft.com/office/officeart/2005/8/layout/hierarchy3"/>
    <dgm:cxn modelId="{AB059E8B-8B25-40DF-BED2-8B9A52083898}" type="presOf" srcId="{E309B67F-030A-410F-B222-67AD5D4DE128}" destId="{9542A245-8E51-4707-B920-EE219A6EC6B4}" srcOrd="0" destOrd="0" presId="urn:microsoft.com/office/officeart/2005/8/layout/hierarchy3"/>
    <dgm:cxn modelId="{588D058C-FAFE-4E35-8384-DBDCF42CAC53}" type="presOf" srcId="{E4C18820-AFF3-4004-B85E-21DBCD7C1815}" destId="{1E5E8FF3-1333-4DD5-BFF6-99AE8A6F4C30}" srcOrd="0" destOrd="0" presId="urn:microsoft.com/office/officeart/2005/8/layout/hierarchy3"/>
    <dgm:cxn modelId="{D494F192-A927-4E6E-A267-815E7D245B48}" srcId="{ECA83128-B373-4471-83E7-0B7637B2795F}" destId="{3E48CD22-61D3-40BB-B16F-2C0026DE7343}" srcOrd="1" destOrd="0" parTransId="{128E1B71-B5FE-4ACC-A0C7-083BE0510604}" sibTransId="{8C4DD726-5427-432A-A834-1BCFD6723AFC}"/>
    <dgm:cxn modelId="{E9A35093-BF59-48FF-AA11-F7314904869C}" type="presOf" srcId="{2142846D-CE25-4460-BA47-AA346E4B372E}" destId="{A0F457FD-C1E8-40C9-9865-73EAA96D5719}" srcOrd="0" destOrd="0" presId="urn:microsoft.com/office/officeart/2005/8/layout/hierarchy3"/>
    <dgm:cxn modelId="{CC50E196-EA35-4477-9F36-ECEC5141CF50}" srcId="{BA3E498D-2651-4BD9-B60E-742829746C5A}" destId="{ECA83128-B373-4471-83E7-0B7637B2795F}" srcOrd="2" destOrd="0" parTransId="{271EF5C9-AD92-4FF8-BFA0-EF0EF3F764B5}" sibTransId="{32427074-5D06-49B1-BEDB-298F41C09747}"/>
    <dgm:cxn modelId="{675ADD99-F654-402A-A14B-684066BC5CA6}" type="presOf" srcId="{ECA83128-B373-4471-83E7-0B7637B2795F}" destId="{EA1D0C16-66AB-4156-B276-862B0DE1A7FD}" srcOrd="1" destOrd="0" presId="urn:microsoft.com/office/officeart/2005/8/layout/hierarchy3"/>
    <dgm:cxn modelId="{59D3939B-2F6C-4182-859A-4632D08E2BA8}" type="presOf" srcId="{449073CF-C82C-4D81-BAA9-1B956FC5E814}" destId="{92568318-CB70-4353-894A-2EBA03BDC493}" srcOrd="0" destOrd="0" presId="urn:microsoft.com/office/officeart/2005/8/layout/hierarchy3"/>
    <dgm:cxn modelId="{6ACE35A1-9E77-4D89-B9C5-35835F488580}" srcId="{AB0B9420-BA87-4D42-9826-55494AA36BA3}" destId="{CA3817B4-6AE5-4A37-BA2A-975B44BC81DD}" srcOrd="1" destOrd="0" parTransId="{E4C18820-AFF3-4004-B85E-21DBCD7C1815}" sibTransId="{D4DB5586-1FFD-4480-82C2-4918A2A76846}"/>
    <dgm:cxn modelId="{D68077AA-D80F-45D4-82B8-BB199CE50D66}" type="presOf" srcId="{16CAF213-8F2E-4351-A635-58A1A4842DC9}" destId="{F1105193-A331-408E-9CB9-79762B4D0E73}" srcOrd="1" destOrd="0" presId="urn:microsoft.com/office/officeart/2005/8/layout/hierarchy3"/>
    <dgm:cxn modelId="{A3E37EC9-3E6A-4DC5-8A8A-42A71E777A78}" type="presOf" srcId="{ECA83128-B373-4471-83E7-0B7637B2795F}" destId="{177F0F80-4AFE-423C-A3FD-6543902907B5}" srcOrd="0" destOrd="0" presId="urn:microsoft.com/office/officeart/2005/8/layout/hierarchy3"/>
    <dgm:cxn modelId="{787E98CB-A872-407A-AEFB-08690C4D6A32}" type="presOf" srcId="{C08892FD-9548-4163-B7D2-84211ABB0556}" destId="{BB53B78E-7747-4144-96E6-38B79868DC5E}" srcOrd="0" destOrd="0" presId="urn:microsoft.com/office/officeart/2005/8/layout/hierarchy3"/>
    <dgm:cxn modelId="{A7911BDB-7220-4DEA-A034-6707950917D0}" srcId="{BA3E498D-2651-4BD9-B60E-742829746C5A}" destId="{16CAF213-8F2E-4351-A635-58A1A4842DC9}" srcOrd="0" destOrd="0" parTransId="{20ACCABC-86AF-4198-94EC-1001165C474B}" sibTransId="{3FD96C42-8651-44E7-8925-D224CDCF11EB}"/>
    <dgm:cxn modelId="{F69A8CE3-9D1F-42E6-A118-BA8A58612406}" srcId="{ED5CCF20-92C2-41F1-934C-E1D1AF793287}" destId="{5A8E4C1D-E868-45FB-818E-43E7B6F2859A}" srcOrd="1" destOrd="0" parTransId="{A264AC56-E3C6-4E4A-9AC1-458D51326237}" sibTransId="{5CED88CD-20FA-4CF3-B4C3-221D6B022781}"/>
    <dgm:cxn modelId="{2B9071E4-CD03-4032-B73E-AD8AC0A174D2}" srcId="{ED5CCF20-92C2-41F1-934C-E1D1AF793287}" destId="{C08892FD-9548-4163-B7D2-84211ABB0556}" srcOrd="0" destOrd="0" parTransId="{2142846D-CE25-4460-BA47-AA346E4B372E}" sibTransId="{C3933749-03C6-4C16-8D27-39317C2453D7}"/>
    <dgm:cxn modelId="{00F15DEA-A015-43C1-9DAF-427C5A696875}" type="presOf" srcId="{C5846A05-DA9A-4839-AB4B-A59F4C1BA96E}" destId="{F0B31560-29C0-4EA2-A0DA-0213121B1F03}" srcOrd="0" destOrd="0" presId="urn:microsoft.com/office/officeart/2005/8/layout/hierarchy3"/>
    <dgm:cxn modelId="{7C3FD6F7-11EC-42C5-AA4D-F96BA4FC4A05}" type="presOf" srcId="{AB0B9420-BA87-4D42-9826-55494AA36BA3}" destId="{04ABAB15-5AC8-49DB-8823-31D230D97D01}" srcOrd="1" destOrd="0" presId="urn:microsoft.com/office/officeart/2005/8/layout/hierarchy3"/>
    <dgm:cxn modelId="{8E9994F8-290A-4E8F-A0CB-7B6125417C87}" type="presOf" srcId="{37D943EC-4EA4-47CE-A886-8D0971153186}" destId="{CA5A8AD3-B0FE-42AA-9E43-E8BB9777F8F4}" srcOrd="0" destOrd="0" presId="urn:microsoft.com/office/officeart/2005/8/layout/hierarchy3"/>
    <dgm:cxn modelId="{2B5882FF-A4F0-4480-BF93-C79A9EE3DC9E}" type="presOf" srcId="{2D64BA40-AE6A-4448-B53F-E6B3B67933FB}" destId="{EDD81CDE-E7C2-42E2-9B34-5FE468183FE1}" srcOrd="0" destOrd="0" presId="urn:microsoft.com/office/officeart/2005/8/layout/hierarchy3"/>
    <dgm:cxn modelId="{FA768F27-B89D-4D0B-95BD-BB668F8DC461}" type="presParOf" srcId="{8A383A73-7868-43F1-A15A-9798BF23876E}" destId="{52EFCCBF-322C-44E6-AF19-5C764D311F27}" srcOrd="0" destOrd="0" presId="urn:microsoft.com/office/officeart/2005/8/layout/hierarchy3"/>
    <dgm:cxn modelId="{A2F05A48-4CAB-48ED-BCDF-1976BA1EEF0E}" type="presParOf" srcId="{52EFCCBF-322C-44E6-AF19-5C764D311F27}" destId="{F3E3103C-FA91-4F8B-B920-902FECFFAA64}" srcOrd="0" destOrd="0" presId="urn:microsoft.com/office/officeart/2005/8/layout/hierarchy3"/>
    <dgm:cxn modelId="{3177E379-8529-45E7-BA76-5169EC171616}" type="presParOf" srcId="{F3E3103C-FA91-4F8B-B920-902FECFFAA64}" destId="{05CF2B3A-8AE4-4482-91A8-97645E8B3EB9}" srcOrd="0" destOrd="0" presId="urn:microsoft.com/office/officeart/2005/8/layout/hierarchy3"/>
    <dgm:cxn modelId="{FAE22683-25BA-448A-91EE-F8A1DC6F729D}" type="presParOf" srcId="{F3E3103C-FA91-4F8B-B920-902FECFFAA64}" destId="{F1105193-A331-408E-9CB9-79762B4D0E73}" srcOrd="1" destOrd="0" presId="urn:microsoft.com/office/officeart/2005/8/layout/hierarchy3"/>
    <dgm:cxn modelId="{501623BB-4CC3-4116-B086-2EC1C12978A2}" type="presParOf" srcId="{52EFCCBF-322C-44E6-AF19-5C764D311F27}" destId="{91AAC534-4028-48CE-B25B-9FA36E3D7397}" srcOrd="1" destOrd="0" presId="urn:microsoft.com/office/officeart/2005/8/layout/hierarchy3"/>
    <dgm:cxn modelId="{B996DCAF-E82C-4B92-8143-604F295441D8}" type="presParOf" srcId="{91AAC534-4028-48CE-B25B-9FA36E3D7397}" destId="{27F3FF20-6E00-4B27-B402-CE15A2A1CE88}" srcOrd="0" destOrd="0" presId="urn:microsoft.com/office/officeart/2005/8/layout/hierarchy3"/>
    <dgm:cxn modelId="{C7F0AAC8-A68E-462E-834F-6F8E760B98A5}" type="presParOf" srcId="{91AAC534-4028-48CE-B25B-9FA36E3D7397}" destId="{CA5A8AD3-B0FE-42AA-9E43-E8BB9777F8F4}" srcOrd="1" destOrd="0" presId="urn:microsoft.com/office/officeart/2005/8/layout/hierarchy3"/>
    <dgm:cxn modelId="{03E462AB-72D0-4E9F-98F4-5A8A15CFA742}" type="presParOf" srcId="{91AAC534-4028-48CE-B25B-9FA36E3D7397}" destId="{92568318-CB70-4353-894A-2EBA03BDC493}" srcOrd="2" destOrd="0" presId="urn:microsoft.com/office/officeart/2005/8/layout/hierarchy3"/>
    <dgm:cxn modelId="{7348B896-9A9B-44FC-BE75-004FB3646A41}" type="presParOf" srcId="{91AAC534-4028-48CE-B25B-9FA36E3D7397}" destId="{9542A245-8E51-4707-B920-EE219A6EC6B4}" srcOrd="3" destOrd="0" presId="urn:microsoft.com/office/officeart/2005/8/layout/hierarchy3"/>
    <dgm:cxn modelId="{2E1052AF-965A-4391-BD01-3BED995C597A}" type="presParOf" srcId="{8A383A73-7868-43F1-A15A-9798BF23876E}" destId="{D5C8B4FE-7B3D-4DFC-8888-7ADFE60994F0}" srcOrd="1" destOrd="0" presId="urn:microsoft.com/office/officeart/2005/8/layout/hierarchy3"/>
    <dgm:cxn modelId="{7CDAFE4D-7296-4B33-ABEA-2F5DC9083306}" type="presParOf" srcId="{D5C8B4FE-7B3D-4DFC-8888-7ADFE60994F0}" destId="{90A2760C-7110-4156-8ACA-D1147751F16D}" srcOrd="0" destOrd="0" presId="urn:microsoft.com/office/officeart/2005/8/layout/hierarchy3"/>
    <dgm:cxn modelId="{2095C57E-A0C0-4D7D-939F-BA26FECD1C2F}" type="presParOf" srcId="{90A2760C-7110-4156-8ACA-D1147751F16D}" destId="{9EBEF5A8-6F6E-4FC2-AEC9-AEDA7B3B79EB}" srcOrd="0" destOrd="0" presId="urn:microsoft.com/office/officeart/2005/8/layout/hierarchy3"/>
    <dgm:cxn modelId="{20E17C6C-54CF-44AD-A335-E65FD60BB926}" type="presParOf" srcId="{90A2760C-7110-4156-8ACA-D1147751F16D}" destId="{99CBDB77-3CA3-4D5A-9B97-7E8767BEAD9E}" srcOrd="1" destOrd="0" presId="urn:microsoft.com/office/officeart/2005/8/layout/hierarchy3"/>
    <dgm:cxn modelId="{8284B5A9-7880-49DF-92AD-CE41A8741596}" type="presParOf" srcId="{D5C8B4FE-7B3D-4DFC-8888-7ADFE60994F0}" destId="{83DA1090-4D94-4B0C-AE76-3E1D30A15D25}" srcOrd="1" destOrd="0" presId="urn:microsoft.com/office/officeart/2005/8/layout/hierarchy3"/>
    <dgm:cxn modelId="{73256601-6B6D-40CA-B92A-19508CD8B1C2}" type="presParOf" srcId="{83DA1090-4D94-4B0C-AE76-3E1D30A15D25}" destId="{A0F457FD-C1E8-40C9-9865-73EAA96D5719}" srcOrd="0" destOrd="0" presId="urn:microsoft.com/office/officeart/2005/8/layout/hierarchy3"/>
    <dgm:cxn modelId="{24472F58-C550-4FD4-8E87-1EC23CAA1175}" type="presParOf" srcId="{83DA1090-4D94-4B0C-AE76-3E1D30A15D25}" destId="{BB53B78E-7747-4144-96E6-38B79868DC5E}" srcOrd="1" destOrd="0" presId="urn:microsoft.com/office/officeart/2005/8/layout/hierarchy3"/>
    <dgm:cxn modelId="{F352275C-4275-4288-851C-4D7F1BF9CC92}" type="presParOf" srcId="{83DA1090-4D94-4B0C-AE76-3E1D30A15D25}" destId="{0D29ED5F-E956-47C4-86C5-66E8EE6E95BF}" srcOrd="2" destOrd="0" presId="urn:microsoft.com/office/officeart/2005/8/layout/hierarchy3"/>
    <dgm:cxn modelId="{683046FD-05F6-410F-A5E2-0C2DF4174599}" type="presParOf" srcId="{83DA1090-4D94-4B0C-AE76-3E1D30A15D25}" destId="{BBD76D45-2A14-4DD1-A7A9-69291A75C554}" srcOrd="3" destOrd="0" presId="urn:microsoft.com/office/officeart/2005/8/layout/hierarchy3"/>
    <dgm:cxn modelId="{EB8DC7F3-3C3E-414D-B1F6-5FA51BF02690}" type="presParOf" srcId="{8A383A73-7868-43F1-A15A-9798BF23876E}" destId="{89C306BC-D12B-4DF1-86E2-9B80E930B7FB}" srcOrd="2" destOrd="0" presId="urn:microsoft.com/office/officeart/2005/8/layout/hierarchy3"/>
    <dgm:cxn modelId="{92C11FDF-5723-447E-B11E-F13E93E40955}" type="presParOf" srcId="{89C306BC-D12B-4DF1-86E2-9B80E930B7FB}" destId="{FAEDB6FE-1163-46EE-93B5-1578F43522E3}" srcOrd="0" destOrd="0" presId="urn:microsoft.com/office/officeart/2005/8/layout/hierarchy3"/>
    <dgm:cxn modelId="{E6AD988E-D965-4F65-BB66-DE838362CCE3}" type="presParOf" srcId="{FAEDB6FE-1163-46EE-93B5-1578F43522E3}" destId="{177F0F80-4AFE-423C-A3FD-6543902907B5}" srcOrd="0" destOrd="0" presId="urn:microsoft.com/office/officeart/2005/8/layout/hierarchy3"/>
    <dgm:cxn modelId="{E9743A5E-4227-4767-B158-0F9F23E2B3C8}" type="presParOf" srcId="{FAEDB6FE-1163-46EE-93B5-1578F43522E3}" destId="{EA1D0C16-66AB-4156-B276-862B0DE1A7FD}" srcOrd="1" destOrd="0" presId="urn:microsoft.com/office/officeart/2005/8/layout/hierarchy3"/>
    <dgm:cxn modelId="{D762C301-7BBB-4E5A-A1BE-CDA77AF2AC06}" type="presParOf" srcId="{89C306BC-D12B-4DF1-86E2-9B80E930B7FB}" destId="{844D9C67-2E2E-4A3D-BC51-59519A7C0C0C}" srcOrd="1" destOrd="0" presId="urn:microsoft.com/office/officeart/2005/8/layout/hierarchy3"/>
    <dgm:cxn modelId="{69395BC8-71D2-4975-8A75-42EAD87FB9AC}" type="presParOf" srcId="{844D9C67-2E2E-4A3D-BC51-59519A7C0C0C}" destId="{F0B31560-29C0-4EA2-A0DA-0213121B1F03}" srcOrd="0" destOrd="0" presId="urn:microsoft.com/office/officeart/2005/8/layout/hierarchy3"/>
    <dgm:cxn modelId="{AA26B126-40B9-4927-B5D4-654331D9198B}" type="presParOf" srcId="{844D9C67-2E2E-4A3D-BC51-59519A7C0C0C}" destId="{96F7CCEE-88C2-4673-8F60-D3263F3225FF}" srcOrd="1" destOrd="0" presId="urn:microsoft.com/office/officeart/2005/8/layout/hierarchy3"/>
    <dgm:cxn modelId="{9443B533-008E-40D1-A617-9E733965198F}" type="presParOf" srcId="{844D9C67-2E2E-4A3D-BC51-59519A7C0C0C}" destId="{12552184-FC7A-419B-B386-F3BA0068F494}" srcOrd="2" destOrd="0" presId="urn:microsoft.com/office/officeart/2005/8/layout/hierarchy3"/>
    <dgm:cxn modelId="{7F9745D0-54BA-4BFB-8874-D03EA5C01B7A}" type="presParOf" srcId="{844D9C67-2E2E-4A3D-BC51-59519A7C0C0C}" destId="{3F70E791-215B-4E5C-A318-E8635F419EAB}" srcOrd="3" destOrd="0" presId="urn:microsoft.com/office/officeart/2005/8/layout/hierarchy3"/>
    <dgm:cxn modelId="{8E876360-3FF9-4E7C-8F45-6A78C4F4CDF6}" type="presParOf" srcId="{8A383A73-7868-43F1-A15A-9798BF23876E}" destId="{37B8C07D-77F4-41FA-88F3-161DB8FC485C}" srcOrd="3" destOrd="0" presId="urn:microsoft.com/office/officeart/2005/8/layout/hierarchy3"/>
    <dgm:cxn modelId="{5A6D64C4-D51E-4F02-BD7F-A25DA4016647}" type="presParOf" srcId="{37B8C07D-77F4-41FA-88F3-161DB8FC485C}" destId="{928A1D02-4AC6-463D-B964-FB84474F6840}" srcOrd="0" destOrd="0" presId="urn:microsoft.com/office/officeart/2005/8/layout/hierarchy3"/>
    <dgm:cxn modelId="{FDE8054E-CBD7-4A7F-A83B-B5A18A1875DB}" type="presParOf" srcId="{928A1D02-4AC6-463D-B964-FB84474F6840}" destId="{DE2EF4D9-43C3-4E27-8AB9-43D7900AEDDD}" srcOrd="0" destOrd="0" presId="urn:microsoft.com/office/officeart/2005/8/layout/hierarchy3"/>
    <dgm:cxn modelId="{C9555BDB-9EED-427F-AB42-23BE6D83DEAB}" type="presParOf" srcId="{928A1D02-4AC6-463D-B964-FB84474F6840}" destId="{04ABAB15-5AC8-49DB-8823-31D230D97D01}" srcOrd="1" destOrd="0" presId="urn:microsoft.com/office/officeart/2005/8/layout/hierarchy3"/>
    <dgm:cxn modelId="{D8050C4E-DD85-4F53-ADEF-67E1784ADB37}" type="presParOf" srcId="{37B8C07D-77F4-41FA-88F3-161DB8FC485C}" destId="{B8B60393-3022-476E-8445-AD6FDAB1BEA4}" srcOrd="1" destOrd="0" presId="urn:microsoft.com/office/officeart/2005/8/layout/hierarchy3"/>
    <dgm:cxn modelId="{33D2437A-B126-49B5-9BB3-7BFA693262C1}" type="presParOf" srcId="{B8B60393-3022-476E-8445-AD6FDAB1BEA4}" destId="{EDD81CDE-E7C2-42E2-9B34-5FE468183FE1}" srcOrd="0" destOrd="0" presId="urn:microsoft.com/office/officeart/2005/8/layout/hierarchy3"/>
    <dgm:cxn modelId="{48D99C8D-64BD-43EC-A0A6-202D67A9A88A}" type="presParOf" srcId="{B8B60393-3022-476E-8445-AD6FDAB1BEA4}" destId="{57B17042-3864-42D3-9BA3-B34C52B43576}" srcOrd="1" destOrd="0" presId="urn:microsoft.com/office/officeart/2005/8/layout/hierarchy3"/>
    <dgm:cxn modelId="{9AB8303E-CB0A-42C4-9637-D4BCC86860F6}" type="presParOf" srcId="{B8B60393-3022-476E-8445-AD6FDAB1BEA4}" destId="{1E5E8FF3-1333-4DD5-BFF6-99AE8A6F4C30}" srcOrd="2" destOrd="0" presId="urn:microsoft.com/office/officeart/2005/8/layout/hierarchy3"/>
    <dgm:cxn modelId="{3F720B2E-E3F8-467A-AE8B-F55A62E3B535}" type="presParOf" srcId="{B8B60393-3022-476E-8445-AD6FDAB1BEA4}" destId="{59C65678-4B16-43F1-AEF0-B4218880412E}" srcOrd="3"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7.xml><?xml version="1.0" encoding="utf-8"?>
<dgm:dataModel xmlns:dgm="http://schemas.openxmlformats.org/drawingml/2006/diagram" xmlns:a="http://schemas.openxmlformats.org/drawingml/2006/main">
  <dgm:ptLst>
    <dgm:pt modelId="{D240696D-F72A-4A8D-AF51-6634D4637B48}" type="doc">
      <dgm:prSet loTypeId="urn:microsoft.com/office/officeart/2005/8/layout/default" loCatId="list" qsTypeId="urn:microsoft.com/office/officeart/2005/8/quickstyle/simple5" qsCatId="simple" csTypeId="urn:microsoft.com/office/officeart/2005/8/colors/colorful1" csCatId="colorful" phldr="1"/>
      <dgm:spPr/>
      <dgm:t>
        <a:bodyPr/>
        <a:lstStyle/>
        <a:p>
          <a:endParaRPr lang="en-US"/>
        </a:p>
      </dgm:t>
    </dgm:pt>
    <dgm:pt modelId="{D7E7F8D5-1F38-4C8A-925C-17549D2CAFC9}">
      <dgm:prSet phldrT="[Text]"/>
      <dgm:spPr/>
      <dgm:t>
        <a:bodyPr/>
        <a:lstStyle/>
        <a:p>
          <a:r>
            <a:rPr lang="en-US" dirty="0"/>
            <a:t>process of cleaning repairing or restoring</a:t>
          </a:r>
        </a:p>
      </dgm:t>
    </dgm:pt>
    <dgm:pt modelId="{9EFF1EEE-1003-40F5-8A2C-A448CE575C3A}" type="parTrans" cxnId="{D2AD0B38-1587-4CCF-B7F5-430AF2E4AEB2}">
      <dgm:prSet/>
      <dgm:spPr/>
      <dgm:t>
        <a:bodyPr/>
        <a:lstStyle/>
        <a:p>
          <a:endParaRPr lang="en-US"/>
        </a:p>
      </dgm:t>
    </dgm:pt>
    <dgm:pt modelId="{02355AB2-CCD3-493F-B54F-327B9117FCE4}" type="sibTrans" cxnId="{D2AD0B38-1587-4CCF-B7F5-430AF2E4AEB2}">
      <dgm:prSet/>
      <dgm:spPr/>
      <dgm:t>
        <a:bodyPr/>
        <a:lstStyle/>
        <a:p>
          <a:endParaRPr lang="en-US"/>
        </a:p>
      </dgm:t>
    </dgm:pt>
    <dgm:pt modelId="{7E88B36D-4BBB-45B6-9691-940FC6830926}">
      <dgm:prSet phldrT="[Text]"/>
      <dgm:spPr/>
      <dgm:t>
        <a:bodyPr/>
        <a:lstStyle/>
        <a:p>
          <a:r>
            <a:rPr lang="en-US" dirty="0"/>
            <a:t>stock taking/ Inventory loss</a:t>
          </a:r>
        </a:p>
      </dgm:t>
    </dgm:pt>
    <dgm:pt modelId="{F985D759-9B82-4FF4-BD54-D1BFC9AED413}" type="parTrans" cxnId="{EC6789FE-323D-4C4C-8A91-F60570DC2D03}">
      <dgm:prSet/>
      <dgm:spPr/>
      <dgm:t>
        <a:bodyPr/>
        <a:lstStyle/>
        <a:p>
          <a:endParaRPr lang="en-US"/>
        </a:p>
      </dgm:t>
    </dgm:pt>
    <dgm:pt modelId="{AECC5DDF-CD1A-4658-B93A-A2194526DB17}" type="sibTrans" cxnId="{EC6789FE-323D-4C4C-8A91-F60570DC2D03}">
      <dgm:prSet/>
      <dgm:spPr/>
      <dgm:t>
        <a:bodyPr/>
        <a:lstStyle/>
        <a:p>
          <a:endParaRPr lang="en-US"/>
        </a:p>
      </dgm:t>
    </dgm:pt>
    <dgm:pt modelId="{A480B2B4-2441-4C41-B45A-8C7833CD6294}">
      <dgm:prSet phldrT="[Text]"/>
      <dgm:spPr/>
      <dgm:t>
        <a:bodyPr/>
        <a:lstStyle/>
        <a:p>
          <a:r>
            <a:rPr lang="en-US" dirty="0"/>
            <a:t>public exhibition unless agreed by an endorsement/separate policy issued to cover the same</a:t>
          </a:r>
        </a:p>
      </dgm:t>
    </dgm:pt>
    <dgm:pt modelId="{95B22627-EEA9-476C-99E6-0BD628EDB492}" type="parTrans" cxnId="{E40DD688-9C39-473F-85DA-90A8F42A676D}">
      <dgm:prSet/>
      <dgm:spPr/>
      <dgm:t>
        <a:bodyPr/>
        <a:lstStyle/>
        <a:p>
          <a:endParaRPr lang="en-US"/>
        </a:p>
      </dgm:t>
    </dgm:pt>
    <dgm:pt modelId="{E59E97B4-D9CC-49E0-95C5-ACF3CA3A8949}" type="sibTrans" cxnId="{E40DD688-9C39-473F-85DA-90A8F42A676D}">
      <dgm:prSet/>
      <dgm:spPr/>
      <dgm:t>
        <a:bodyPr/>
        <a:lstStyle/>
        <a:p>
          <a:endParaRPr lang="en-US"/>
        </a:p>
      </dgm:t>
    </dgm:pt>
    <dgm:pt modelId="{CE817D25-DB6C-4371-BBFE-8EF864B34050}">
      <dgm:prSet phldrT="[Text]"/>
      <dgm:spPr/>
      <dgm:t>
        <a:bodyPr/>
        <a:lstStyle/>
        <a:p>
          <a:r>
            <a:rPr lang="en-US" dirty="0"/>
            <a:t>worn or used by the insured or any principal, director or partner of the insured, or their wives, members of their families, relatives or friends, or while in their custody for such purpose</a:t>
          </a:r>
        </a:p>
      </dgm:t>
    </dgm:pt>
    <dgm:pt modelId="{0FF9CD54-F98D-4468-8E4B-C0FDD39005CC}" type="parTrans" cxnId="{CB9D1F77-EFB7-4721-8928-DCDB358AF4DB}">
      <dgm:prSet/>
      <dgm:spPr/>
      <dgm:t>
        <a:bodyPr/>
        <a:lstStyle/>
        <a:p>
          <a:endParaRPr lang="en-US"/>
        </a:p>
      </dgm:t>
    </dgm:pt>
    <dgm:pt modelId="{50D0E89C-0D89-4FDE-B633-EFDC19DE2B84}" type="sibTrans" cxnId="{CB9D1F77-EFB7-4721-8928-DCDB358AF4DB}">
      <dgm:prSet/>
      <dgm:spPr/>
      <dgm:t>
        <a:bodyPr/>
        <a:lstStyle/>
        <a:p>
          <a:endParaRPr lang="en-US"/>
        </a:p>
      </dgm:t>
    </dgm:pt>
    <dgm:pt modelId="{14CE68C0-B5EF-4BCC-8AA6-B1486D6DA576}">
      <dgm:prSet phldrT="[Text]"/>
      <dgm:spPr/>
      <dgm:t>
        <a:bodyPr/>
        <a:lstStyle/>
        <a:p>
          <a:r>
            <a:rPr lang="en-US" dirty="0"/>
            <a:t>Theft or disappearance from vehicles left unattended</a:t>
          </a:r>
        </a:p>
      </dgm:t>
    </dgm:pt>
    <dgm:pt modelId="{917E1997-EEB1-4CBF-B11B-81315F82A675}" type="parTrans" cxnId="{062296DD-323B-46CD-8460-9B14F21DC2CB}">
      <dgm:prSet/>
      <dgm:spPr/>
      <dgm:t>
        <a:bodyPr/>
        <a:lstStyle/>
        <a:p>
          <a:endParaRPr lang="en-US"/>
        </a:p>
      </dgm:t>
    </dgm:pt>
    <dgm:pt modelId="{E15999DE-938E-4285-AD45-A5351ED5A404}" type="sibTrans" cxnId="{062296DD-323B-46CD-8460-9B14F21DC2CB}">
      <dgm:prSet/>
      <dgm:spPr/>
      <dgm:t>
        <a:bodyPr/>
        <a:lstStyle/>
        <a:p>
          <a:endParaRPr lang="en-US"/>
        </a:p>
      </dgm:t>
    </dgm:pt>
    <dgm:pt modelId="{17C69A19-47CD-44FE-AA8B-6265827942DE}">
      <dgm:prSet/>
      <dgm:spPr/>
      <dgm:t>
        <a:bodyPr/>
        <a:lstStyle/>
        <a:p>
          <a:r>
            <a:rPr lang="en-US" dirty="0"/>
            <a:t>window display at night</a:t>
          </a:r>
        </a:p>
        <a:p>
          <a:r>
            <a:rPr lang="en-US" dirty="0"/>
            <a:t>or whilst kept outside safes after business hours</a:t>
          </a:r>
        </a:p>
      </dgm:t>
    </dgm:pt>
    <dgm:pt modelId="{8C197667-060F-4FB5-B737-B27183881982}" type="parTrans" cxnId="{9DFE74E3-0811-41BC-9341-8B4A860976CA}">
      <dgm:prSet/>
      <dgm:spPr/>
      <dgm:t>
        <a:bodyPr/>
        <a:lstStyle/>
        <a:p>
          <a:endParaRPr lang="en-US"/>
        </a:p>
      </dgm:t>
    </dgm:pt>
    <dgm:pt modelId="{6B71DC40-705D-4B87-8614-C57C9D62817F}" type="sibTrans" cxnId="{9DFE74E3-0811-41BC-9341-8B4A860976CA}">
      <dgm:prSet/>
      <dgm:spPr/>
      <dgm:t>
        <a:bodyPr/>
        <a:lstStyle/>
        <a:p>
          <a:endParaRPr lang="en-US"/>
        </a:p>
      </dgm:t>
    </dgm:pt>
    <dgm:pt modelId="{40E1B1BE-E080-493C-A1DB-E1E7FC1F283B}">
      <dgm:prSet/>
      <dgm:spPr/>
      <dgm:t>
        <a:bodyPr/>
        <a:lstStyle/>
        <a:p>
          <a:r>
            <a:rPr lang="en-US" dirty="0"/>
            <a:t>Theft by or dishonesty of the insured’s family member, employee, broker or customer</a:t>
          </a:r>
        </a:p>
      </dgm:t>
    </dgm:pt>
    <dgm:pt modelId="{47B384B0-ABEC-4CE7-98E0-6E78BCA2DFBF}" type="parTrans" cxnId="{6C84ADB5-0925-4E0D-BB39-A3634C3CF559}">
      <dgm:prSet/>
      <dgm:spPr/>
      <dgm:t>
        <a:bodyPr/>
        <a:lstStyle/>
        <a:p>
          <a:endParaRPr lang="en-US"/>
        </a:p>
      </dgm:t>
    </dgm:pt>
    <dgm:pt modelId="{5A75F917-8E62-45F4-8EBC-6BEF0970064A}" type="sibTrans" cxnId="{6C84ADB5-0925-4E0D-BB39-A3634C3CF559}">
      <dgm:prSet/>
      <dgm:spPr/>
      <dgm:t>
        <a:bodyPr/>
        <a:lstStyle/>
        <a:p>
          <a:endParaRPr lang="en-US"/>
        </a:p>
      </dgm:t>
    </dgm:pt>
    <dgm:pt modelId="{366ACD83-7116-45E8-BE34-5372674F46F3}" type="pres">
      <dgm:prSet presAssocID="{D240696D-F72A-4A8D-AF51-6634D4637B48}" presName="diagram" presStyleCnt="0">
        <dgm:presLayoutVars>
          <dgm:dir/>
          <dgm:resizeHandles val="exact"/>
        </dgm:presLayoutVars>
      </dgm:prSet>
      <dgm:spPr/>
    </dgm:pt>
    <dgm:pt modelId="{8354E813-B95D-48B9-81B3-F5A6C358C066}" type="pres">
      <dgm:prSet presAssocID="{D7E7F8D5-1F38-4C8A-925C-17549D2CAFC9}" presName="node" presStyleLbl="node1" presStyleIdx="0" presStyleCnt="7" custLinFactNeighborX="878" custLinFactNeighborY="3272">
        <dgm:presLayoutVars>
          <dgm:bulletEnabled val="1"/>
        </dgm:presLayoutVars>
      </dgm:prSet>
      <dgm:spPr/>
    </dgm:pt>
    <dgm:pt modelId="{328FDE10-2575-4E07-8AE2-756CFE02D1B0}" type="pres">
      <dgm:prSet presAssocID="{02355AB2-CCD3-493F-B54F-327B9117FCE4}" presName="sibTrans" presStyleCnt="0"/>
      <dgm:spPr/>
    </dgm:pt>
    <dgm:pt modelId="{517D5D7B-D482-406B-B960-712A970B1C38}" type="pres">
      <dgm:prSet presAssocID="{7E88B36D-4BBB-45B6-9691-940FC6830926}" presName="node" presStyleLbl="node1" presStyleIdx="1" presStyleCnt="7">
        <dgm:presLayoutVars>
          <dgm:bulletEnabled val="1"/>
        </dgm:presLayoutVars>
      </dgm:prSet>
      <dgm:spPr/>
    </dgm:pt>
    <dgm:pt modelId="{F81601CE-C58D-4AC7-B4B0-02857225C6CA}" type="pres">
      <dgm:prSet presAssocID="{AECC5DDF-CD1A-4658-B93A-A2194526DB17}" presName="sibTrans" presStyleCnt="0"/>
      <dgm:spPr/>
    </dgm:pt>
    <dgm:pt modelId="{13577AF1-BD6E-4238-AB2C-51394D4E8FF8}" type="pres">
      <dgm:prSet presAssocID="{A480B2B4-2441-4C41-B45A-8C7833CD6294}" presName="node" presStyleLbl="node1" presStyleIdx="2" presStyleCnt="7">
        <dgm:presLayoutVars>
          <dgm:bulletEnabled val="1"/>
        </dgm:presLayoutVars>
      </dgm:prSet>
      <dgm:spPr/>
    </dgm:pt>
    <dgm:pt modelId="{AAC98955-0524-4A5A-93A9-D6B6434BBFE6}" type="pres">
      <dgm:prSet presAssocID="{E59E97B4-D9CC-49E0-95C5-ACF3CA3A8949}" presName="sibTrans" presStyleCnt="0"/>
      <dgm:spPr/>
    </dgm:pt>
    <dgm:pt modelId="{8E082ED9-F696-4F54-A61E-64C6E02A2B34}" type="pres">
      <dgm:prSet presAssocID="{CE817D25-DB6C-4371-BBFE-8EF864B34050}" presName="node" presStyleLbl="node1" presStyleIdx="3" presStyleCnt="7" custScaleX="126469" custScaleY="117796">
        <dgm:presLayoutVars>
          <dgm:bulletEnabled val="1"/>
        </dgm:presLayoutVars>
      </dgm:prSet>
      <dgm:spPr/>
    </dgm:pt>
    <dgm:pt modelId="{4266BBCC-F8FD-4936-8CBF-EA6F271B1B7C}" type="pres">
      <dgm:prSet presAssocID="{50D0E89C-0D89-4FDE-B633-EFDC19DE2B84}" presName="sibTrans" presStyleCnt="0"/>
      <dgm:spPr/>
    </dgm:pt>
    <dgm:pt modelId="{E0A0BEFF-5C2A-4E90-8647-59D61ED17D54}" type="pres">
      <dgm:prSet presAssocID="{14CE68C0-B5EF-4BCC-8AA6-B1486D6DA576}" presName="node" presStyleLbl="node1" presStyleIdx="4" presStyleCnt="7">
        <dgm:presLayoutVars>
          <dgm:bulletEnabled val="1"/>
        </dgm:presLayoutVars>
      </dgm:prSet>
      <dgm:spPr/>
    </dgm:pt>
    <dgm:pt modelId="{25483319-C4B3-4DD7-B528-7DB4FFDEE4F4}" type="pres">
      <dgm:prSet presAssocID="{E15999DE-938E-4285-AD45-A5351ED5A404}" presName="sibTrans" presStyleCnt="0"/>
      <dgm:spPr/>
    </dgm:pt>
    <dgm:pt modelId="{F853BD0E-102E-4359-B7AE-7BB1BA50AF81}" type="pres">
      <dgm:prSet presAssocID="{17C69A19-47CD-44FE-AA8B-6265827942DE}" presName="node" presStyleLbl="node1" presStyleIdx="5" presStyleCnt="7">
        <dgm:presLayoutVars>
          <dgm:bulletEnabled val="1"/>
        </dgm:presLayoutVars>
      </dgm:prSet>
      <dgm:spPr/>
    </dgm:pt>
    <dgm:pt modelId="{FCD9FC31-6E40-424B-BF48-549F924EEBA6}" type="pres">
      <dgm:prSet presAssocID="{6B71DC40-705D-4B87-8614-C57C9D62817F}" presName="sibTrans" presStyleCnt="0"/>
      <dgm:spPr/>
    </dgm:pt>
    <dgm:pt modelId="{1566FA98-A4B3-4A6E-92F2-EACD17FA3DD2}" type="pres">
      <dgm:prSet presAssocID="{40E1B1BE-E080-493C-A1DB-E1E7FC1F283B}" presName="node" presStyleLbl="node1" presStyleIdx="6" presStyleCnt="7">
        <dgm:presLayoutVars>
          <dgm:bulletEnabled val="1"/>
        </dgm:presLayoutVars>
      </dgm:prSet>
      <dgm:spPr/>
    </dgm:pt>
  </dgm:ptLst>
  <dgm:cxnLst>
    <dgm:cxn modelId="{151F4B01-FC17-4650-8307-EBABCE1D1B53}" type="presOf" srcId="{7E88B36D-4BBB-45B6-9691-940FC6830926}" destId="{517D5D7B-D482-406B-B960-712A970B1C38}" srcOrd="0" destOrd="0" presId="urn:microsoft.com/office/officeart/2005/8/layout/default"/>
    <dgm:cxn modelId="{C07FF207-57F3-4B6E-B3F8-CC85FF3DA8B0}" type="presOf" srcId="{A480B2B4-2441-4C41-B45A-8C7833CD6294}" destId="{13577AF1-BD6E-4238-AB2C-51394D4E8FF8}" srcOrd="0" destOrd="0" presId="urn:microsoft.com/office/officeart/2005/8/layout/default"/>
    <dgm:cxn modelId="{D2AD0B38-1587-4CCF-B7F5-430AF2E4AEB2}" srcId="{D240696D-F72A-4A8D-AF51-6634D4637B48}" destId="{D7E7F8D5-1F38-4C8A-925C-17549D2CAFC9}" srcOrd="0" destOrd="0" parTransId="{9EFF1EEE-1003-40F5-8A2C-A448CE575C3A}" sibTransId="{02355AB2-CCD3-493F-B54F-327B9117FCE4}"/>
    <dgm:cxn modelId="{6CCDA469-6ADA-4CD8-BC96-B9BE6B84091E}" type="presOf" srcId="{14CE68C0-B5EF-4BCC-8AA6-B1486D6DA576}" destId="{E0A0BEFF-5C2A-4E90-8647-59D61ED17D54}" srcOrd="0" destOrd="0" presId="urn:microsoft.com/office/officeart/2005/8/layout/default"/>
    <dgm:cxn modelId="{12055571-A8EB-42ED-BF97-8EAC9AFBB025}" type="presOf" srcId="{CE817D25-DB6C-4371-BBFE-8EF864B34050}" destId="{8E082ED9-F696-4F54-A61E-64C6E02A2B34}" srcOrd="0" destOrd="0" presId="urn:microsoft.com/office/officeart/2005/8/layout/default"/>
    <dgm:cxn modelId="{CB9D1F77-EFB7-4721-8928-DCDB358AF4DB}" srcId="{D240696D-F72A-4A8D-AF51-6634D4637B48}" destId="{CE817D25-DB6C-4371-BBFE-8EF864B34050}" srcOrd="3" destOrd="0" parTransId="{0FF9CD54-F98D-4468-8E4B-C0FDD39005CC}" sibTransId="{50D0E89C-0D89-4FDE-B633-EFDC19DE2B84}"/>
    <dgm:cxn modelId="{E40DD688-9C39-473F-85DA-90A8F42A676D}" srcId="{D240696D-F72A-4A8D-AF51-6634D4637B48}" destId="{A480B2B4-2441-4C41-B45A-8C7833CD6294}" srcOrd="2" destOrd="0" parTransId="{95B22627-EEA9-476C-99E6-0BD628EDB492}" sibTransId="{E59E97B4-D9CC-49E0-95C5-ACF3CA3A8949}"/>
    <dgm:cxn modelId="{A93E6C90-E78A-4783-ADB5-C6DF0608AAFF}" type="presOf" srcId="{D7E7F8D5-1F38-4C8A-925C-17549D2CAFC9}" destId="{8354E813-B95D-48B9-81B3-F5A6C358C066}" srcOrd="0" destOrd="0" presId="urn:microsoft.com/office/officeart/2005/8/layout/default"/>
    <dgm:cxn modelId="{6C84ADB5-0925-4E0D-BB39-A3634C3CF559}" srcId="{D240696D-F72A-4A8D-AF51-6634D4637B48}" destId="{40E1B1BE-E080-493C-A1DB-E1E7FC1F283B}" srcOrd="6" destOrd="0" parTransId="{47B384B0-ABEC-4CE7-98E0-6E78BCA2DFBF}" sibTransId="{5A75F917-8E62-45F4-8EBC-6BEF0970064A}"/>
    <dgm:cxn modelId="{7A1DBED2-D46C-4E91-A8AB-D819B1019B81}" type="presOf" srcId="{17C69A19-47CD-44FE-AA8B-6265827942DE}" destId="{F853BD0E-102E-4359-B7AE-7BB1BA50AF81}" srcOrd="0" destOrd="0" presId="urn:microsoft.com/office/officeart/2005/8/layout/default"/>
    <dgm:cxn modelId="{FCE8CCD5-FB25-4D20-9ACC-C88B0672A4A3}" type="presOf" srcId="{D240696D-F72A-4A8D-AF51-6634D4637B48}" destId="{366ACD83-7116-45E8-BE34-5372674F46F3}" srcOrd="0" destOrd="0" presId="urn:microsoft.com/office/officeart/2005/8/layout/default"/>
    <dgm:cxn modelId="{062296DD-323B-46CD-8460-9B14F21DC2CB}" srcId="{D240696D-F72A-4A8D-AF51-6634D4637B48}" destId="{14CE68C0-B5EF-4BCC-8AA6-B1486D6DA576}" srcOrd="4" destOrd="0" parTransId="{917E1997-EEB1-4CBF-B11B-81315F82A675}" sibTransId="{E15999DE-938E-4285-AD45-A5351ED5A404}"/>
    <dgm:cxn modelId="{9DFE74E3-0811-41BC-9341-8B4A860976CA}" srcId="{D240696D-F72A-4A8D-AF51-6634D4637B48}" destId="{17C69A19-47CD-44FE-AA8B-6265827942DE}" srcOrd="5" destOrd="0" parTransId="{8C197667-060F-4FB5-B737-B27183881982}" sibTransId="{6B71DC40-705D-4B87-8614-C57C9D62817F}"/>
    <dgm:cxn modelId="{013DF8F9-109E-4F12-A0A3-81849339BD63}" type="presOf" srcId="{40E1B1BE-E080-493C-A1DB-E1E7FC1F283B}" destId="{1566FA98-A4B3-4A6E-92F2-EACD17FA3DD2}" srcOrd="0" destOrd="0" presId="urn:microsoft.com/office/officeart/2005/8/layout/default"/>
    <dgm:cxn modelId="{EC6789FE-323D-4C4C-8A91-F60570DC2D03}" srcId="{D240696D-F72A-4A8D-AF51-6634D4637B48}" destId="{7E88B36D-4BBB-45B6-9691-940FC6830926}" srcOrd="1" destOrd="0" parTransId="{F985D759-9B82-4FF4-BD54-D1BFC9AED413}" sibTransId="{AECC5DDF-CD1A-4658-B93A-A2194526DB17}"/>
    <dgm:cxn modelId="{4AAD6BDD-0BE9-44E2-A97F-F16ADCEB5691}" type="presParOf" srcId="{366ACD83-7116-45E8-BE34-5372674F46F3}" destId="{8354E813-B95D-48B9-81B3-F5A6C358C066}" srcOrd="0" destOrd="0" presId="urn:microsoft.com/office/officeart/2005/8/layout/default"/>
    <dgm:cxn modelId="{830568F3-402B-415C-B9AE-90B726511374}" type="presParOf" srcId="{366ACD83-7116-45E8-BE34-5372674F46F3}" destId="{328FDE10-2575-4E07-8AE2-756CFE02D1B0}" srcOrd="1" destOrd="0" presId="urn:microsoft.com/office/officeart/2005/8/layout/default"/>
    <dgm:cxn modelId="{DFE2F7D9-3A64-44F5-915E-A73D77CC9903}" type="presParOf" srcId="{366ACD83-7116-45E8-BE34-5372674F46F3}" destId="{517D5D7B-D482-406B-B960-712A970B1C38}" srcOrd="2" destOrd="0" presId="urn:microsoft.com/office/officeart/2005/8/layout/default"/>
    <dgm:cxn modelId="{08BA513E-34CD-45DE-B69B-7733B62AF122}" type="presParOf" srcId="{366ACD83-7116-45E8-BE34-5372674F46F3}" destId="{F81601CE-C58D-4AC7-B4B0-02857225C6CA}" srcOrd="3" destOrd="0" presId="urn:microsoft.com/office/officeart/2005/8/layout/default"/>
    <dgm:cxn modelId="{06BC6278-0DB3-4CA7-B904-F22629ED2B51}" type="presParOf" srcId="{366ACD83-7116-45E8-BE34-5372674F46F3}" destId="{13577AF1-BD6E-4238-AB2C-51394D4E8FF8}" srcOrd="4" destOrd="0" presId="urn:microsoft.com/office/officeart/2005/8/layout/default"/>
    <dgm:cxn modelId="{4CDBCE64-977B-4FC3-A43B-CE75A7248DCF}" type="presParOf" srcId="{366ACD83-7116-45E8-BE34-5372674F46F3}" destId="{AAC98955-0524-4A5A-93A9-D6B6434BBFE6}" srcOrd="5" destOrd="0" presId="urn:microsoft.com/office/officeart/2005/8/layout/default"/>
    <dgm:cxn modelId="{A3D1E358-C53F-47EE-9FD4-8BB08A66D1E8}" type="presParOf" srcId="{366ACD83-7116-45E8-BE34-5372674F46F3}" destId="{8E082ED9-F696-4F54-A61E-64C6E02A2B34}" srcOrd="6" destOrd="0" presId="urn:microsoft.com/office/officeart/2005/8/layout/default"/>
    <dgm:cxn modelId="{DED9C453-5B10-4E5C-A14C-A73232866EC2}" type="presParOf" srcId="{366ACD83-7116-45E8-BE34-5372674F46F3}" destId="{4266BBCC-F8FD-4936-8CBF-EA6F271B1B7C}" srcOrd="7" destOrd="0" presId="urn:microsoft.com/office/officeart/2005/8/layout/default"/>
    <dgm:cxn modelId="{620B797B-2A12-477A-B147-672936DFEA7A}" type="presParOf" srcId="{366ACD83-7116-45E8-BE34-5372674F46F3}" destId="{E0A0BEFF-5C2A-4E90-8647-59D61ED17D54}" srcOrd="8" destOrd="0" presId="urn:microsoft.com/office/officeart/2005/8/layout/default"/>
    <dgm:cxn modelId="{99E2C1A6-5139-410B-9B74-C4E1976F12C6}" type="presParOf" srcId="{366ACD83-7116-45E8-BE34-5372674F46F3}" destId="{25483319-C4B3-4DD7-B528-7DB4FFDEE4F4}" srcOrd="9" destOrd="0" presId="urn:microsoft.com/office/officeart/2005/8/layout/default"/>
    <dgm:cxn modelId="{3F218B2A-417C-4F60-BDAC-39746ECDCD62}" type="presParOf" srcId="{366ACD83-7116-45E8-BE34-5372674F46F3}" destId="{F853BD0E-102E-4359-B7AE-7BB1BA50AF81}" srcOrd="10" destOrd="0" presId="urn:microsoft.com/office/officeart/2005/8/layout/default"/>
    <dgm:cxn modelId="{C6A6EE78-5216-49C7-94F4-4927F0976AA7}" type="presParOf" srcId="{366ACD83-7116-45E8-BE34-5372674F46F3}" destId="{FCD9FC31-6E40-424B-BF48-549F924EEBA6}" srcOrd="11" destOrd="0" presId="urn:microsoft.com/office/officeart/2005/8/layout/default"/>
    <dgm:cxn modelId="{3BD7F3FE-6788-4B8E-BB77-D48B52E64A46}" type="presParOf" srcId="{366ACD83-7116-45E8-BE34-5372674F46F3}" destId="{1566FA98-A4B3-4A6E-92F2-EACD17FA3DD2}" srcOrd="1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897207F0-B9B4-4879-B57E-BCBBE73F1812}" type="doc">
      <dgm:prSet loTypeId="urn:microsoft.com/office/officeart/2005/8/layout/hierarchy3" loCatId="list" qsTypeId="urn:microsoft.com/office/officeart/2005/8/quickstyle/simple1" qsCatId="simple" csTypeId="urn:microsoft.com/office/officeart/2005/8/colors/colorful5" csCatId="colorful" phldr="1"/>
      <dgm:spPr/>
      <dgm:t>
        <a:bodyPr/>
        <a:lstStyle/>
        <a:p>
          <a:endParaRPr lang="en-US"/>
        </a:p>
      </dgm:t>
    </dgm:pt>
    <dgm:pt modelId="{6A7E419B-BE42-4CAE-88AD-A080B4E47E47}">
      <dgm:prSet phldrT="[Text]"/>
      <dgm:spPr/>
      <dgm:t>
        <a:bodyPr/>
        <a:lstStyle/>
        <a:p>
          <a:r>
            <a:rPr lang="en-US" dirty="0"/>
            <a:t>Office Protection Shield</a:t>
          </a:r>
        </a:p>
      </dgm:t>
    </dgm:pt>
    <dgm:pt modelId="{D3AB0C3F-C3BC-49DF-A68E-CAB6E7081376}" type="parTrans" cxnId="{7D7D5031-A960-4ED9-8A34-24A259780E8A}">
      <dgm:prSet/>
      <dgm:spPr/>
      <dgm:t>
        <a:bodyPr/>
        <a:lstStyle/>
        <a:p>
          <a:endParaRPr lang="en-US"/>
        </a:p>
      </dgm:t>
    </dgm:pt>
    <dgm:pt modelId="{9B36CA22-E514-44D2-A809-2E9EFF04A84B}" type="sibTrans" cxnId="{7D7D5031-A960-4ED9-8A34-24A259780E8A}">
      <dgm:prSet/>
      <dgm:spPr/>
      <dgm:t>
        <a:bodyPr/>
        <a:lstStyle/>
        <a:p>
          <a:endParaRPr lang="en-US"/>
        </a:p>
      </dgm:t>
    </dgm:pt>
    <dgm:pt modelId="{8053DAED-6CC8-43F3-B11D-06DE96C6252D}">
      <dgm:prSet phldrT="[Text]" custT="1"/>
      <dgm:spPr/>
      <dgm:t>
        <a:bodyPr/>
        <a:lstStyle/>
        <a:p>
          <a:endParaRPr lang="en-US" sz="1400" dirty="0"/>
        </a:p>
      </dgm:t>
    </dgm:pt>
    <dgm:pt modelId="{5F84FA88-022B-4293-A8A0-B95BE13397E0}" type="parTrans" cxnId="{2F82EACA-E39C-4074-8BD0-133D4F80D783}">
      <dgm:prSet/>
      <dgm:spPr/>
      <dgm:t>
        <a:bodyPr/>
        <a:lstStyle/>
        <a:p>
          <a:endParaRPr lang="en-US"/>
        </a:p>
      </dgm:t>
    </dgm:pt>
    <dgm:pt modelId="{7AD3C70A-428E-4104-BB89-24F5A69F9C09}" type="sibTrans" cxnId="{2F82EACA-E39C-4074-8BD0-133D4F80D783}">
      <dgm:prSet/>
      <dgm:spPr/>
      <dgm:t>
        <a:bodyPr/>
        <a:lstStyle/>
        <a:p>
          <a:endParaRPr lang="en-US"/>
        </a:p>
      </dgm:t>
    </dgm:pt>
    <dgm:pt modelId="{7E47D118-4F27-463F-BF30-20DC7DD31F5C}">
      <dgm:prSet phldrT="[Text]" custT="1"/>
      <dgm:spPr/>
      <dgm:t>
        <a:bodyPr/>
        <a:lstStyle/>
        <a:p>
          <a:r>
            <a:rPr lang="en-US" sz="1400" b="1" dirty="0"/>
            <a:t>Section I: Building (for owners)</a:t>
          </a:r>
          <a:endParaRPr lang="en-US" sz="1400" dirty="0"/>
        </a:p>
      </dgm:t>
    </dgm:pt>
    <dgm:pt modelId="{2315C21D-7AD9-4BB7-98E4-04E07C5A334C}" type="parTrans" cxnId="{9AE63657-F394-455F-A87D-EC5BFDE4B5C7}">
      <dgm:prSet/>
      <dgm:spPr/>
      <dgm:t>
        <a:bodyPr/>
        <a:lstStyle/>
        <a:p>
          <a:endParaRPr lang="en-US"/>
        </a:p>
      </dgm:t>
    </dgm:pt>
    <dgm:pt modelId="{13465F6D-631E-4B4F-BBD6-51425E3C1BED}" type="sibTrans" cxnId="{9AE63657-F394-455F-A87D-EC5BFDE4B5C7}">
      <dgm:prSet/>
      <dgm:spPr/>
      <dgm:t>
        <a:bodyPr/>
        <a:lstStyle/>
        <a:p>
          <a:endParaRPr lang="en-US"/>
        </a:p>
      </dgm:t>
    </dgm:pt>
    <dgm:pt modelId="{59BB13D9-80C5-4365-ADD6-28B0CE1473BA}">
      <dgm:prSet phldrT="[Text]" custT="1"/>
      <dgm:spPr/>
      <dgm:t>
        <a:bodyPr/>
        <a:lstStyle/>
        <a:p>
          <a:r>
            <a:rPr lang="en-US" sz="1400" b="1" dirty="0"/>
            <a:t>Section 4: </a:t>
          </a:r>
          <a:r>
            <a:rPr lang="en-US" sz="1400" dirty="0"/>
            <a:t>Plate Glass</a:t>
          </a:r>
        </a:p>
      </dgm:t>
    </dgm:pt>
    <dgm:pt modelId="{B3F2705E-4EA7-4022-A607-FE91F5299C3E}" type="parTrans" cxnId="{8336F6FE-61AB-41C3-A8A5-CFFE22CF6CFA}">
      <dgm:prSet/>
      <dgm:spPr/>
      <dgm:t>
        <a:bodyPr/>
        <a:lstStyle/>
        <a:p>
          <a:endParaRPr lang="en-US"/>
        </a:p>
      </dgm:t>
    </dgm:pt>
    <dgm:pt modelId="{3D14C4AD-21F4-48A8-AE2F-A424CEBEF5D7}" type="sibTrans" cxnId="{8336F6FE-61AB-41C3-A8A5-CFFE22CF6CFA}">
      <dgm:prSet/>
      <dgm:spPr/>
      <dgm:t>
        <a:bodyPr/>
        <a:lstStyle/>
        <a:p>
          <a:endParaRPr lang="en-US"/>
        </a:p>
      </dgm:t>
    </dgm:pt>
    <dgm:pt modelId="{083949B6-F633-4189-9B4A-315791E13643}">
      <dgm:prSet phldrT="[Text]" custT="1"/>
      <dgm:spPr/>
      <dgm:t>
        <a:bodyPr/>
        <a:lstStyle/>
        <a:p>
          <a:r>
            <a:rPr lang="en-US" sz="1400" b="1" dirty="0"/>
            <a:t>Section 2(A): Office contents</a:t>
          </a:r>
          <a:endParaRPr lang="en-US" sz="1400" dirty="0"/>
        </a:p>
      </dgm:t>
    </dgm:pt>
    <dgm:pt modelId="{F46841DA-2DEF-4F4F-A46C-794D0931DC50}" type="parTrans" cxnId="{6F449966-84D5-4AAE-8733-982A65746DDE}">
      <dgm:prSet/>
      <dgm:spPr/>
      <dgm:t>
        <a:bodyPr/>
        <a:lstStyle/>
        <a:p>
          <a:endParaRPr lang="en-US"/>
        </a:p>
      </dgm:t>
    </dgm:pt>
    <dgm:pt modelId="{D4AB1FFA-D6A0-41E3-ABC2-9339C80E5181}" type="sibTrans" cxnId="{6F449966-84D5-4AAE-8733-982A65746DDE}">
      <dgm:prSet/>
      <dgm:spPr/>
      <dgm:t>
        <a:bodyPr/>
        <a:lstStyle/>
        <a:p>
          <a:endParaRPr lang="en-US"/>
        </a:p>
      </dgm:t>
    </dgm:pt>
    <dgm:pt modelId="{BDEC41FD-B998-43B2-BE8F-0F46D7755514}">
      <dgm:prSet phldrT="[Text]" custT="1"/>
      <dgm:spPr/>
      <dgm:t>
        <a:bodyPr/>
        <a:lstStyle/>
        <a:p>
          <a:r>
            <a:rPr lang="en-US" sz="1400" dirty="0"/>
            <a:t>Fire &amp; Allied perils</a:t>
          </a:r>
        </a:p>
      </dgm:t>
    </dgm:pt>
    <dgm:pt modelId="{0EFC1A8C-ED16-4B0B-A3A1-1EC5A9F91EEB}" type="parTrans" cxnId="{AF2E961E-DC24-4EA6-ABB3-7C59966EE22B}">
      <dgm:prSet/>
      <dgm:spPr/>
      <dgm:t>
        <a:bodyPr/>
        <a:lstStyle/>
        <a:p>
          <a:endParaRPr lang="en-US"/>
        </a:p>
      </dgm:t>
    </dgm:pt>
    <dgm:pt modelId="{F87B15B2-4AC4-41B1-A90B-D0689A665465}" type="sibTrans" cxnId="{AF2E961E-DC24-4EA6-ABB3-7C59966EE22B}">
      <dgm:prSet/>
      <dgm:spPr/>
      <dgm:t>
        <a:bodyPr/>
        <a:lstStyle/>
        <a:p>
          <a:endParaRPr lang="en-US"/>
        </a:p>
      </dgm:t>
    </dgm:pt>
    <dgm:pt modelId="{34393990-BD86-4501-AEEE-A132BC98F28D}">
      <dgm:prSet phldrT="[Text]" custT="1"/>
      <dgm:spPr/>
      <dgm:t>
        <a:bodyPr/>
        <a:lstStyle/>
        <a:p>
          <a:r>
            <a:rPr lang="en-US" sz="1400" b="1" dirty="0"/>
            <a:t>Section 3: </a:t>
          </a:r>
          <a:r>
            <a:rPr lang="en-US" sz="1400" dirty="0"/>
            <a:t>Money (Safe &amp; Transit)</a:t>
          </a:r>
        </a:p>
      </dgm:t>
    </dgm:pt>
    <dgm:pt modelId="{13A0FA30-42EA-491B-9B81-D5877413FDD9}" type="parTrans" cxnId="{7D0AB966-830B-41CC-89CE-3D8FF45046C5}">
      <dgm:prSet/>
      <dgm:spPr/>
      <dgm:t>
        <a:bodyPr/>
        <a:lstStyle/>
        <a:p>
          <a:endParaRPr lang="en-US"/>
        </a:p>
      </dgm:t>
    </dgm:pt>
    <dgm:pt modelId="{27584DC4-F994-42BC-B363-491EFABCB175}" type="sibTrans" cxnId="{7D0AB966-830B-41CC-89CE-3D8FF45046C5}">
      <dgm:prSet/>
      <dgm:spPr/>
      <dgm:t>
        <a:bodyPr/>
        <a:lstStyle/>
        <a:p>
          <a:endParaRPr lang="en-US"/>
        </a:p>
      </dgm:t>
    </dgm:pt>
    <dgm:pt modelId="{381F6D06-2ABB-47FD-B52C-8CC14A83CD89}">
      <dgm:prSet phldrT="[Text]" custT="1"/>
      <dgm:spPr/>
      <dgm:t>
        <a:bodyPr/>
        <a:lstStyle/>
        <a:p>
          <a:r>
            <a:rPr lang="en-US" sz="1400" dirty="0"/>
            <a:t>Fire &amp; Allied perils</a:t>
          </a:r>
        </a:p>
      </dgm:t>
    </dgm:pt>
    <dgm:pt modelId="{01D1878B-605A-4322-AD4E-2678496F55CC}" type="parTrans" cxnId="{3D7DC84D-82B9-483F-ABDA-18427AA9D4F4}">
      <dgm:prSet/>
      <dgm:spPr/>
      <dgm:t>
        <a:bodyPr/>
        <a:lstStyle/>
        <a:p>
          <a:endParaRPr lang="en-US"/>
        </a:p>
      </dgm:t>
    </dgm:pt>
    <dgm:pt modelId="{67EC06A8-8ADB-40B0-9E7D-42F2C7A5C139}" type="sibTrans" cxnId="{3D7DC84D-82B9-483F-ABDA-18427AA9D4F4}">
      <dgm:prSet/>
      <dgm:spPr/>
      <dgm:t>
        <a:bodyPr/>
        <a:lstStyle/>
        <a:p>
          <a:endParaRPr lang="en-US"/>
        </a:p>
      </dgm:t>
    </dgm:pt>
    <dgm:pt modelId="{36EE7CAD-1ABD-4AE1-882B-A678BD58B155}">
      <dgm:prSet phldrT="[Text]" custT="1"/>
      <dgm:spPr/>
      <dgm:t>
        <a:bodyPr/>
        <a:lstStyle/>
        <a:p>
          <a:r>
            <a:rPr lang="en-US" sz="1400" dirty="0"/>
            <a:t>burglary, robbery and </a:t>
          </a:r>
          <a:r>
            <a:rPr lang="en-US" sz="1400" dirty="0" err="1"/>
            <a:t>dacoity</a:t>
          </a:r>
          <a:endParaRPr lang="en-US" sz="1400" dirty="0"/>
        </a:p>
      </dgm:t>
    </dgm:pt>
    <dgm:pt modelId="{D9FA5CE6-D337-4C0F-A0D3-122817E6C708}" type="parTrans" cxnId="{F55A23FD-326C-4770-BB85-BB2E9A347214}">
      <dgm:prSet/>
      <dgm:spPr/>
      <dgm:t>
        <a:bodyPr/>
        <a:lstStyle/>
        <a:p>
          <a:endParaRPr lang="en-US"/>
        </a:p>
      </dgm:t>
    </dgm:pt>
    <dgm:pt modelId="{8ADCE70A-1113-4E00-A54F-D037B7E6F59C}" type="sibTrans" cxnId="{F55A23FD-326C-4770-BB85-BB2E9A347214}">
      <dgm:prSet/>
      <dgm:spPr/>
      <dgm:t>
        <a:bodyPr/>
        <a:lstStyle/>
        <a:p>
          <a:endParaRPr lang="en-US"/>
        </a:p>
      </dgm:t>
    </dgm:pt>
    <dgm:pt modelId="{2C483C0E-CA55-4948-AFEB-2F8C333B95D9}">
      <dgm:prSet phldrT="[Text]" custT="1"/>
      <dgm:spPr/>
      <dgm:t>
        <a:bodyPr/>
        <a:lstStyle/>
        <a:p>
          <a:r>
            <a:rPr lang="en-US" sz="1400" b="1" dirty="0"/>
            <a:t>Section 2(B): Tenants’ liability </a:t>
          </a:r>
          <a:r>
            <a:rPr lang="en-US" sz="1400" b="0" dirty="0"/>
            <a:t>(peril 2A)</a:t>
          </a:r>
        </a:p>
      </dgm:t>
    </dgm:pt>
    <dgm:pt modelId="{420EFBB3-BBA2-48E2-B052-0A02E194498A}" type="parTrans" cxnId="{C26F8E9C-4B90-4A42-AE1A-305F1C52F98D}">
      <dgm:prSet/>
      <dgm:spPr/>
      <dgm:t>
        <a:bodyPr/>
        <a:lstStyle/>
        <a:p>
          <a:endParaRPr lang="en-US"/>
        </a:p>
      </dgm:t>
    </dgm:pt>
    <dgm:pt modelId="{48DA8AF5-6E7B-46F6-8AEE-DE484EED1B0D}" type="sibTrans" cxnId="{C26F8E9C-4B90-4A42-AE1A-305F1C52F98D}">
      <dgm:prSet/>
      <dgm:spPr/>
      <dgm:t>
        <a:bodyPr/>
        <a:lstStyle/>
        <a:p>
          <a:endParaRPr lang="en-US"/>
        </a:p>
      </dgm:t>
    </dgm:pt>
    <dgm:pt modelId="{15C73774-CC09-4BD6-89A0-62380D5AE4B4}">
      <dgm:prSet phldrT="[Text]" custT="1"/>
      <dgm:spPr/>
      <dgm:t>
        <a:bodyPr/>
        <a:lstStyle/>
        <a:p>
          <a:r>
            <a:rPr lang="en-US" sz="1400" b="1" dirty="0"/>
            <a:t>Section 5:</a:t>
          </a:r>
          <a:r>
            <a:rPr lang="en-US" sz="1400" dirty="0"/>
            <a:t>Fidelity guarantee</a:t>
          </a:r>
        </a:p>
      </dgm:t>
    </dgm:pt>
    <dgm:pt modelId="{53074AA3-5456-4F4D-AE2E-39808C2FC489}" type="parTrans" cxnId="{9DA3A32F-4179-4EB8-8321-C59789611EFD}">
      <dgm:prSet/>
      <dgm:spPr/>
      <dgm:t>
        <a:bodyPr/>
        <a:lstStyle/>
        <a:p>
          <a:endParaRPr lang="en-US"/>
        </a:p>
      </dgm:t>
    </dgm:pt>
    <dgm:pt modelId="{81A7E85F-30B6-4DE3-B844-BB55896E96AF}" type="sibTrans" cxnId="{9DA3A32F-4179-4EB8-8321-C59789611EFD}">
      <dgm:prSet/>
      <dgm:spPr/>
      <dgm:t>
        <a:bodyPr/>
        <a:lstStyle/>
        <a:p>
          <a:endParaRPr lang="en-US"/>
        </a:p>
      </dgm:t>
    </dgm:pt>
    <dgm:pt modelId="{7FBFF280-BE49-4259-AF94-42348534A3DD}">
      <dgm:prSet phldrT="[Text]" custT="1"/>
      <dgm:spPr/>
      <dgm:t>
        <a:bodyPr/>
        <a:lstStyle/>
        <a:p>
          <a:r>
            <a:rPr lang="en-US" sz="1400" b="1" dirty="0"/>
            <a:t>Section 6A: </a:t>
          </a:r>
          <a:r>
            <a:rPr lang="en-US" sz="1400" b="0" dirty="0"/>
            <a:t>Electronic equipment and data carrying material</a:t>
          </a:r>
        </a:p>
      </dgm:t>
    </dgm:pt>
    <dgm:pt modelId="{DB94ECCC-B4F0-4220-8F3D-1444D548CD78}" type="parTrans" cxnId="{F536D0D2-3123-4143-99C2-2551C92D9D4E}">
      <dgm:prSet/>
      <dgm:spPr/>
      <dgm:t>
        <a:bodyPr/>
        <a:lstStyle/>
        <a:p>
          <a:endParaRPr lang="en-US"/>
        </a:p>
      </dgm:t>
    </dgm:pt>
    <dgm:pt modelId="{6EFD5088-1BF9-47C5-8C66-90ACF7549D22}" type="sibTrans" cxnId="{F536D0D2-3123-4143-99C2-2551C92D9D4E}">
      <dgm:prSet/>
      <dgm:spPr/>
      <dgm:t>
        <a:bodyPr/>
        <a:lstStyle/>
        <a:p>
          <a:endParaRPr lang="en-US"/>
        </a:p>
      </dgm:t>
    </dgm:pt>
    <dgm:pt modelId="{EB142094-231C-40C4-BA64-4C3CCFE90A74}">
      <dgm:prSet phldrT="[Text]" custT="1"/>
      <dgm:spPr/>
      <dgm:t>
        <a:bodyPr/>
        <a:lstStyle/>
        <a:p>
          <a:r>
            <a:rPr lang="en-US" sz="1400" b="1" dirty="0"/>
            <a:t>Section 6B: </a:t>
          </a:r>
          <a:r>
            <a:rPr lang="en-US" sz="1400" b="0" dirty="0"/>
            <a:t>Cost of re-instatement of data and </a:t>
          </a:r>
          <a:r>
            <a:rPr lang="en-US" sz="1400" b="0" dirty="0" err="1"/>
            <a:t>programme</a:t>
          </a:r>
          <a:endParaRPr lang="en-US" sz="1400" b="0" dirty="0"/>
        </a:p>
      </dgm:t>
    </dgm:pt>
    <dgm:pt modelId="{2089E1C7-850F-40F9-B506-5C73C31AD05E}" type="parTrans" cxnId="{93AA429B-EFCF-4213-9738-418A4AA6E7CC}">
      <dgm:prSet/>
      <dgm:spPr/>
      <dgm:t>
        <a:bodyPr/>
        <a:lstStyle/>
        <a:p>
          <a:endParaRPr lang="en-US"/>
        </a:p>
      </dgm:t>
    </dgm:pt>
    <dgm:pt modelId="{AD7639DA-8CA0-4431-85F0-7D3B863A972C}" type="sibTrans" cxnId="{93AA429B-EFCF-4213-9738-418A4AA6E7CC}">
      <dgm:prSet/>
      <dgm:spPr/>
      <dgm:t>
        <a:bodyPr/>
        <a:lstStyle/>
        <a:p>
          <a:endParaRPr lang="en-US"/>
        </a:p>
      </dgm:t>
    </dgm:pt>
    <dgm:pt modelId="{87CA6BBD-27BD-461E-8447-A3DC24E957B1}">
      <dgm:prSet phldrT="[Text]" custT="1"/>
      <dgm:spPr/>
      <dgm:t>
        <a:bodyPr/>
        <a:lstStyle/>
        <a:p>
          <a:r>
            <a:rPr lang="en-US" sz="1400" b="1" dirty="0"/>
            <a:t>Section 6B:</a:t>
          </a:r>
          <a:r>
            <a:rPr lang="en-US" sz="1400" b="0" dirty="0"/>
            <a:t>Portable </a:t>
          </a:r>
          <a:r>
            <a:rPr lang="en-US" sz="1400" b="0" dirty="0" err="1"/>
            <a:t>equipments</a:t>
          </a:r>
          <a:r>
            <a:rPr lang="en-US" sz="1400" b="0" dirty="0"/>
            <a:t>(laptop)</a:t>
          </a:r>
        </a:p>
      </dgm:t>
    </dgm:pt>
    <dgm:pt modelId="{C9A1FC4A-95A3-4E56-BA95-7A8EFF4B8300}" type="parTrans" cxnId="{48D7B30B-9542-4187-BED8-D743F63FC66B}">
      <dgm:prSet/>
      <dgm:spPr/>
      <dgm:t>
        <a:bodyPr/>
        <a:lstStyle/>
        <a:p>
          <a:endParaRPr lang="en-US"/>
        </a:p>
      </dgm:t>
    </dgm:pt>
    <dgm:pt modelId="{BBE33A36-5E97-49D3-91D6-18AA8C820306}" type="sibTrans" cxnId="{48D7B30B-9542-4187-BED8-D743F63FC66B}">
      <dgm:prSet/>
      <dgm:spPr/>
      <dgm:t>
        <a:bodyPr/>
        <a:lstStyle/>
        <a:p>
          <a:endParaRPr lang="en-US"/>
        </a:p>
      </dgm:t>
    </dgm:pt>
    <dgm:pt modelId="{DCBFFF58-9DD5-43B0-894F-8F1D902F2D85}">
      <dgm:prSet phldrT="[Text]" custT="1"/>
      <dgm:spPr/>
      <dgm:t>
        <a:bodyPr/>
        <a:lstStyle/>
        <a:p>
          <a:r>
            <a:rPr lang="en-US" sz="1400" b="1" dirty="0"/>
            <a:t>Section 7: </a:t>
          </a:r>
          <a:r>
            <a:rPr lang="en-US" sz="1400" b="0" dirty="0"/>
            <a:t>Additional expenses of rent for alternate accommodation (peril 2A)</a:t>
          </a:r>
        </a:p>
      </dgm:t>
    </dgm:pt>
    <dgm:pt modelId="{21DC1791-55C8-4FAC-B3F1-FD7E2B2029DB}" type="parTrans" cxnId="{306C6D99-B951-48B5-86D3-549F8FBF7BEE}">
      <dgm:prSet/>
      <dgm:spPr/>
      <dgm:t>
        <a:bodyPr/>
        <a:lstStyle/>
        <a:p>
          <a:endParaRPr lang="en-US"/>
        </a:p>
      </dgm:t>
    </dgm:pt>
    <dgm:pt modelId="{25F1109B-DA1B-4666-8DAA-3DBD6923C380}" type="sibTrans" cxnId="{306C6D99-B951-48B5-86D3-549F8FBF7BEE}">
      <dgm:prSet/>
      <dgm:spPr/>
      <dgm:t>
        <a:bodyPr/>
        <a:lstStyle/>
        <a:p>
          <a:endParaRPr lang="en-US"/>
        </a:p>
      </dgm:t>
    </dgm:pt>
    <dgm:pt modelId="{59AA7D5E-87CD-4469-987A-AB887C4D88EA}">
      <dgm:prSet phldrT="[Text]" custT="1"/>
      <dgm:spPr/>
      <dgm:t>
        <a:bodyPr/>
        <a:lstStyle/>
        <a:p>
          <a:r>
            <a:rPr lang="en-US" sz="1400" b="1" dirty="0"/>
            <a:t>Section 8: </a:t>
          </a:r>
          <a:r>
            <a:rPr lang="en-US" sz="1400" dirty="0"/>
            <a:t>PA for Insured plus employee</a:t>
          </a:r>
        </a:p>
        <a:p>
          <a:r>
            <a:rPr lang="en-US" sz="1400" b="1" dirty="0"/>
            <a:t>Section 9:</a:t>
          </a:r>
          <a:r>
            <a:rPr lang="en-US" sz="1400" b="0" dirty="0"/>
            <a:t>Electrical and mechanical breakdown</a:t>
          </a:r>
        </a:p>
      </dgm:t>
    </dgm:pt>
    <dgm:pt modelId="{D332031E-FC06-4D7E-8A0B-85479B05A132}" type="parTrans" cxnId="{C979AC9F-2C5E-4F7D-84FB-8781393CFE0A}">
      <dgm:prSet/>
      <dgm:spPr/>
      <dgm:t>
        <a:bodyPr/>
        <a:lstStyle/>
        <a:p>
          <a:endParaRPr lang="en-US"/>
        </a:p>
      </dgm:t>
    </dgm:pt>
    <dgm:pt modelId="{C20D6EA4-FAF6-4490-8342-229414445680}" type="sibTrans" cxnId="{C979AC9F-2C5E-4F7D-84FB-8781393CFE0A}">
      <dgm:prSet/>
      <dgm:spPr/>
      <dgm:t>
        <a:bodyPr/>
        <a:lstStyle/>
        <a:p>
          <a:endParaRPr lang="en-US"/>
        </a:p>
      </dgm:t>
    </dgm:pt>
    <dgm:pt modelId="{FC173E83-3F5F-41CC-A6F2-18DFC8C2A0C4}">
      <dgm:prSet phldrT="[Text]" custT="1"/>
      <dgm:spPr/>
      <dgm:t>
        <a:bodyPr/>
        <a:lstStyle/>
        <a:p>
          <a:r>
            <a:rPr lang="en-US" sz="1400" b="1" dirty="0"/>
            <a:t>Section 10: </a:t>
          </a:r>
          <a:r>
            <a:rPr lang="en-US" sz="1400" b="0" dirty="0"/>
            <a:t>Baggage</a:t>
          </a:r>
        </a:p>
      </dgm:t>
    </dgm:pt>
    <dgm:pt modelId="{12D12199-46BC-45D2-B7F6-7D07CE13C025}" type="parTrans" cxnId="{4E85EC39-BE9B-49B5-B2F7-0E7EEF6CE479}">
      <dgm:prSet/>
      <dgm:spPr/>
      <dgm:t>
        <a:bodyPr/>
        <a:lstStyle/>
        <a:p>
          <a:endParaRPr lang="en-US"/>
        </a:p>
      </dgm:t>
    </dgm:pt>
    <dgm:pt modelId="{F250E320-03BD-470B-945F-04966C480F4C}" type="sibTrans" cxnId="{4E85EC39-BE9B-49B5-B2F7-0E7EEF6CE479}">
      <dgm:prSet/>
      <dgm:spPr/>
      <dgm:t>
        <a:bodyPr/>
        <a:lstStyle/>
        <a:p>
          <a:endParaRPr lang="en-US"/>
        </a:p>
      </dgm:t>
    </dgm:pt>
    <dgm:pt modelId="{025FBD4F-FB76-4E33-B5B2-A3B898CFF099}">
      <dgm:prSet phldrT="[Text]" custT="1"/>
      <dgm:spPr/>
      <dgm:t>
        <a:bodyPr/>
        <a:lstStyle/>
        <a:p>
          <a:r>
            <a:rPr lang="en-US" sz="1400" b="1" dirty="0"/>
            <a:t>Section 11:</a:t>
          </a:r>
          <a:r>
            <a:rPr lang="en-US" sz="1400" b="0" dirty="0"/>
            <a:t>Public liability and workmen’s compensation</a:t>
          </a:r>
          <a:r>
            <a:rPr lang="en-US" sz="1400" b="1" dirty="0"/>
            <a:t> </a:t>
          </a:r>
        </a:p>
      </dgm:t>
    </dgm:pt>
    <dgm:pt modelId="{031940EF-B388-406E-BF84-4146B257666C}" type="parTrans" cxnId="{99A16F8C-AF04-4BAC-B50F-D631ECBA4FA7}">
      <dgm:prSet/>
      <dgm:spPr/>
      <dgm:t>
        <a:bodyPr/>
        <a:lstStyle/>
        <a:p>
          <a:endParaRPr lang="en-US"/>
        </a:p>
      </dgm:t>
    </dgm:pt>
    <dgm:pt modelId="{372BCDCB-5162-44FA-9801-D56E486143CF}" type="sibTrans" cxnId="{99A16F8C-AF04-4BAC-B50F-D631ECBA4FA7}">
      <dgm:prSet/>
      <dgm:spPr/>
      <dgm:t>
        <a:bodyPr/>
        <a:lstStyle/>
        <a:p>
          <a:endParaRPr lang="en-US"/>
        </a:p>
      </dgm:t>
    </dgm:pt>
    <dgm:pt modelId="{D4F8A3CE-A428-4F08-AE88-9378F8A7C963}">
      <dgm:prSet phldrT="[Text]" custT="1"/>
      <dgm:spPr/>
      <dgm:t>
        <a:bodyPr/>
        <a:lstStyle/>
        <a:p>
          <a:r>
            <a:rPr lang="en-US" sz="1400" b="1" dirty="0"/>
            <a:t>Section 12:</a:t>
          </a:r>
          <a:r>
            <a:rPr lang="en-US" sz="1400" b="0" dirty="0"/>
            <a:t> </a:t>
          </a:r>
          <a:r>
            <a:rPr lang="en-US" sz="1400" b="0" dirty="0" err="1"/>
            <a:t>Mediclaim</a:t>
          </a:r>
          <a:endParaRPr lang="en-US" sz="1400" b="0" dirty="0"/>
        </a:p>
      </dgm:t>
    </dgm:pt>
    <dgm:pt modelId="{EAC3A3DF-3866-4949-A1C1-48F1265C81CE}" type="parTrans" cxnId="{AF9AFDD3-2235-4061-B190-6E906F6420D9}">
      <dgm:prSet/>
      <dgm:spPr/>
      <dgm:t>
        <a:bodyPr/>
        <a:lstStyle/>
        <a:p>
          <a:endParaRPr lang="en-US"/>
        </a:p>
      </dgm:t>
    </dgm:pt>
    <dgm:pt modelId="{7796CFA3-9BB3-4647-9FFB-DA896FB48344}" type="sibTrans" cxnId="{AF9AFDD3-2235-4061-B190-6E906F6420D9}">
      <dgm:prSet/>
      <dgm:spPr/>
      <dgm:t>
        <a:bodyPr/>
        <a:lstStyle/>
        <a:p>
          <a:endParaRPr lang="en-US"/>
        </a:p>
      </dgm:t>
    </dgm:pt>
    <dgm:pt modelId="{C2A7EC1E-D7EC-46E9-A772-B0171102AB33}" type="pres">
      <dgm:prSet presAssocID="{897207F0-B9B4-4879-B57E-BCBBE73F1812}" presName="diagram" presStyleCnt="0">
        <dgm:presLayoutVars>
          <dgm:chPref val="1"/>
          <dgm:dir/>
          <dgm:animOne val="branch"/>
          <dgm:animLvl val="lvl"/>
          <dgm:resizeHandles/>
        </dgm:presLayoutVars>
      </dgm:prSet>
      <dgm:spPr/>
    </dgm:pt>
    <dgm:pt modelId="{25F7AC53-19A7-49AA-9276-913A0F983313}" type="pres">
      <dgm:prSet presAssocID="{6A7E419B-BE42-4CAE-88AD-A080B4E47E47}" presName="root" presStyleCnt="0"/>
      <dgm:spPr/>
    </dgm:pt>
    <dgm:pt modelId="{97B3118B-94FC-4982-8DEE-F01D2A523D12}" type="pres">
      <dgm:prSet presAssocID="{6A7E419B-BE42-4CAE-88AD-A080B4E47E47}" presName="rootComposite" presStyleCnt="0"/>
      <dgm:spPr/>
    </dgm:pt>
    <dgm:pt modelId="{00D3E861-5A93-4633-831D-9E88B59EAB7F}" type="pres">
      <dgm:prSet presAssocID="{6A7E419B-BE42-4CAE-88AD-A080B4E47E47}" presName="rootText" presStyleLbl="node1" presStyleIdx="0" presStyleCnt="1" custScaleX="120412" custLinFactNeighborX="-4332" custLinFactNeighborY="-107"/>
      <dgm:spPr/>
    </dgm:pt>
    <dgm:pt modelId="{96385162-236D-4980-9AC3-033BD96E4B7B}" type="pres">
      <dgm:prSet presAssocID="{6A7E419B-BE42-4CAE-88AD-A080B4E47E47}" presName="rootConnector" presStyleLbl="node1" presStyleIdx="0" presStyleCnt="1"/>
      <dgm:spPr/>
    </dgm:pt>
    <dgm:pt modelId="{D1395282-9C6A-4E20-B16B-06AF1DE07B6E}" type="pres">
      <dgm:prSet presAssocID="{6A7E419B-BE42-4CAE-88AD-A080B4E47E47}" presName="childShape" presStyleCnt="0"/>
      <dgm:spPr/>
    </dgm:pt>
    <dgm:pt modelId="{A76716D9-70CC-4F7A-AA1F-6F1554934F00}" type="pres">
      <dgm:prSet presAssocID="{5F84FA88-022B-4293-A8A0-B95BE13397E0}" presName="Name13" presStyleLbl="parChTrans1D2" presStyleIdx="0" presStyleCnt="1"/>
      <dgm:spPr/>
    </dgm:pt>
    <dgm:pt modelId="{9A37611F-199B-4F50-92B4-DE3EF8B4E403}" type="pres">
      <dgm:prSet presAssocID="{8053DAED-6CC8-43F3-B11D-06DE96C6252D}" presName="childText" presStyleLbl="bgAcc1" presStyleIdx="0" presStyleCnt="1" custScaleX="220325" custScaleY="284722" custLinFactNeighborX="-8110" custLinFactNeighborY="-15717">
        <dgm:presLayoutVars>
          <dgm:bulletEnabled val="1"/>
        </dgm:presLayoutVars>
      </dgm:prSet>
      <dgm:spPr/>
    </dgm:pt>
  </dgm:ptLst>
  <dgm:cxnLst>
    <dgm:cxn modelId="{CC30F302-FFB1-43D4-9D64-666DAF5B3D20}" type="presOf" srcId="{897207F0-B9B4-4879-B57E-BCBBE73F1812}" destId="{C2A7EC1E-D7EC-46E9-A772-B0171102AB33}" srcOrd="0" destOrd="0" presId="urn:microsoft.com/office/officeart/2005/8/layout/hierarchy3"/>
    <dgm:cxn modelId="{48D7B30B-9542-4187-BED8-D743F63FC66B}" srcId="{8053DAED-6CC8-43F3-B11D-06DE96C6252D}" destId="{87CA6BBD-27BD-461E-8447-A3DC24E957B1}" srcOrd="8" destOrd="0" parTransId="{C9A1FC4A-95A3-4E56-BA95-7A8EFF4B8300}" sibTransId="{BBE33A36-5E97-49D3-91D6-18AA8C820306}"/>
    <dgm:cxn modelId="{AF2E961E-DC24-4EA6-ABB3-7C59966EE22B}" srcId="{7E47D118-4F27-463F-BF30-20DC7DD31F5C}" destId="{BDEC41FD-B998-43B2-BE8F-0F46D7755514}" srcOrd="0" destOrd="0" parTransId="{0EFC1A8C-ED16-4B0B-A3A1-1EC5A9F91EEB}" sibTransId="{F87B15B2-4AC4-41B1-A90B-D0689A665465}"/>
    <dgm:cxn modelId="{4BFEBE23-503E-437A-A51E-A6D60FF30D96}" type="presOf" srcId="{34393990-BD86-4501-AEEE-A132BC98F28D}" destId="{9A37611F-199B-4F50-92B4-DE3EF8B4E403}" srcOrd="0" destOrd="7" presId="urn:microsoft.com/office/officeart/2005/8/layout/hierarchy3"/>
    <dgm:cxn modelId="{12F8292C-A837-4DF2-B644-D3D6060629E8}" type="presOf" srcId="{381F6D06-2ABB-47FD-B52C-8CC14A83CD89}" destId="{9A37611F-199B-4F50-92B4-DE3EF8B4E403}" srcOrd="0" destOrd="4" presId="urn:microsoft.com/office/officeart/2005/8/layout/hierarchy3"/>
    <dgm:cxn modelId="{9DA3A32F-4179-4EB8-8321-C59789611EFD}" srcId="{8053DAED-6CC8-43F3-B11D-06DE96C6252D}" destId="{15C73774-CC09-4BD6-89A0-62380D5AE4B4}" srcOrd="5" destOrd="0" parTransId="{53074AA3-5456-4F4D-AE2E-39808C2FC489}" sibTransId="{81A7E85F-30B6-4DE3-B844-BB55896E96AF}"/>
    <dgm:cxn modelId="{DF843E30-C562-44E1-AB6D-49C1152FF406}" type="presOf" srcId="{8053DAED-6CC8-43F3-B11D-06DE96C6252D}" destId="{9A37611F-199B-4F50-92B4-DE3EF8B4E403}" srcOrd="0" destOrd="0" presId="urn:microsoft.com/office/officeart/2005/8/layout/hierarchy3"/>
    <dgm:cxn modelId="{7D7D5031-A960-4ED9-8A34-24A259780E8A}" srcId="{897207F0-B9B4-4879-B57E-BCBBE73F1812}" destId="{6A7E419B-BE42-4CAE-88AD-A080B4E47E47}" srcOrd="0" destOrd="0" parTransId="{D3AB0C3F-C3BC-49DF-A68E-CAB6E7081376}" sibTransId="{9B36CA22-E514-44D2-A809-2E9EFF04A84B}"/>
    <dgm:cxn modelId="{A7E75331-0EF6-4FF9-BD1B-D4E00146292A}" type="presOf" srcId="{BDEC41FD-B998-43B2-BE8F-0F46D7755514}" destId="{9A37611F-199B-4F50-92B4-DE3EF8B4E403}" srcOrd="0" destOrd="2" presId="urn:microsoft.com/office/officeart/2005/8/layout/hierarchy3"/>
    <dgm:cxn modelId="{9F280038-D241-4106-94BE-D22C08924991}" type="presOf" srcId="{025FBD4F-FB76-4E33-B5B2-A3B898CFF099}" destId="{9A37611F-199B-4F50-92B4-DE3EF8B4E403}" srcOrd="0" destOrd="16" presId="urn:microsoft.com/office/officeart/2005/8/layout/hierarchy3"/>
    <dgm:cxn modelId="{4E85EC39-BE9B-49B5-B2F7-0E7EEF6CE479}" srcId="{8053DAED-6CC8-43F3-B11D-06DE96C6252D}" destId="{FC173E83-3F5F-41CC-A6F2-18DFC8C2A0C4}" srcOrd="11" destOrd="0" parTransId="{12D12199-46BC-45D2-B7F6-7D07CE13C025}" sibTransId="{F250E320-03BD-470B-945F-04966C480F4C}"/>
    <dgm:cxn modelId="{6107253D-E64C-44BA-B9E7-982F84D26CAE}" type="presOf" srcId="{5F84FA88-022B-4293-A8A0-B95BE13397E0}" destId="{A76716D9-70CC-4F7A-AA1F-6F1554934F00}" srcOrd="0" destOrd="0" presId="urn:microsoft.com/office/officeart/2005/8/layout/hierarchy3"/>
    <dgm:cxn modelId="{F7D3A340-542D-4075-B616-459D416E10A9}" type="presOf" srcId="{6A7E419B-BE42-4CAE-88AD-A080B4E47E47}" destId="{96385162-236D-4980-9AC3-033BD96E4B7B}" srcOrd="1" destOrd="0" presId="urn:microsoft.com/office/officeart/2005/8/layout/hierarchy3"/>
    <dgm:cxn modelId="{82779166-4834-4AC2-8D82-A1641C779E80}" type="presOf" srcId="{2C483C0E-CA55-4948-AFEB-2F8C333B95D9}" destId="{9A37611F-199B-4F50-92B4-DE3EF8B4E403}" srcOrd="0" destOrd="6" presId="urn:microsoft.com/office/officeart/2005/8/layout/hierarchy3"/>
    <dgm:cxn modelId="{6F449966-84D5-4AAE-8733-982A65746DDE}" srcId="{8053DAED-6CC8-43F3-B11D-06DE96C6252D}" destId="{083949B6-F633-4189-9B4A-315791E13643}" srcOrd="1" destOrd="0" parTransId="{F46841DA-2DEF-4F4F-A46C-794D0931DC50}" sibTransId="{D4AB1FFA-D6A0-41E3-ABC2-9339C80E5181}"/>
    <dgm:cxn modelId="{7D0AB966-830B-41CC-89CE-3D8FF45046C5}" srcId="{8053DAED-6CC8-43F3-B11D-06DE96C6252D}" destId="{34393990-BD86-4501-AEEE-A132BC98F28D}" srcOrd="3" destOrd="0" parTransId="{13A0FA30-42EA-491B-9B81-D5877413FDD9}" sibTransId="{27584DC4-F994-42BC-B363-491EFABCB175}"/>
    <dgm:cxn modelId="{3D7DC84D-82B9-483F-ABDA-18427AA9D4F4}" srcId="{083949B6-F633-4189-9B4A-315791E13643}" destId="{381F6D06-2ABB-47FD-B52C-8CC14A83CD89}" srcOrd="0" destOrd="0" parTransId="{01D1878B-605A-4322-AD4E-2678496F55CC}" sibTransId="{67EC06A8-8ADB-40B0-9E7D-42F2C7A5C139}"/>
    <dgm:cxn modelId="{6BE00B76-0109-4CDB-AEA6-0DAD10BC4BD5}" type="presOf" srcId="{87CA6BBD-27BD-461E-8447-A3DC24E957B1}" destId="{9A37611F-199B-4F50-92B4-DE3EF8B4E403}" srcOrd="0" destOrd="12" presId="urn:microsoft.com/office/officeart/2005/8/layout/hierarchy3"/>
    <dgm:cxn modelId="{9AE63657-F394-455F-A87D-EC5BFDE4B5C7}" srcId="{8053DAED-6CC8-43F3-B11D-06DE96C6252D}" destId="{7E47D118-4F27-463F-BF30-20DC7DD31F5C}" srcOrd="0" destOrd="0" parTransId="{2315C21D-7AD9-4BB7-98E4-04E07C5A334C}" sibTransId="{13465F6D-631E-4B4F-BBD6-51425E3C1BED}"/>
    <dgm:cxn modelId="{99A16F8C-AF04-4BAC-B50F-D631ECBA4FA7}" srcId="{8053DAED-6CC8-43F3-B11D-06DE96C6252D}" destId="{025FBD4F-FB76-4E33-B5B2-A3B898CFF099}" srcOrd="12" destOrd="0" parTransId="{031940EF-B388-406E-BF84-4146B257666C}" sibTransId="{372BCDCB-5162-44FA-9801-D56E486143CF}"/>
    <dgm:cxn modelId="{324D5997-0E18-4016-8BBA-B2A6D230989D}" type="presOf" srcId="{59AA7D5E-87CD-4469-987A-AB887C4D88EA}" destId="{9A37611F-199B-4F50-92B4-DE3EF8B4E403}" srcOrd="0" destOrd="14" presId="urn:microsoft.com/office/officeart/2005/8/layout/hierarchy3"/>
    <dgm:cxn modelId="{306C6D99-B951-48B5-86D3-549F8FBF7BEE}" srcId="{8053DAED-6CC8-43F3-B11D-06DE96C6252D}" destId="{DCBFFF58-9DD5-43B0-894F-8F1D902F2D85}" srcOrd="9" destOrd="0" parTransId="{21DC1791-55C8-4FAC-B3F1-FD7E2B2029DB}" sibTransId="{25F1109B-DA1B-4666-8DAA-3DBD6923C380}"/>
    <dgm:cxn modelId="{93AA429B-EFCF-4213-9738-418A4AA6E7CC}" srcId="{8053DAED-6CC8-43F3-B11D-06DE96C6252D}" destId="{EB142094-231C-40C4-BA64-4C3CCFE90A74}" srcOrd="7" destOrd="0" parTransId="{2089E1C7-850F-40F9-B506-5C73C31AD05E}" sibTransId="{AD7639DA-8CA0-4431-85F0-7D3B863A972C}"/>
    <dgm:cxn modelId="{C26F8E9C-4B90-4A42-AE1A-305F1C52F98D}" srcId="{8053DAED-6CC8-43F3-B11D-06DE96C6252D}" destId="{2C483C0E-CA55-4948-AFEB-2F8C333B95D9}" srcOrd="2" destOrd="0" parTransId="{420EFBB3-BBA2-48E2-B052-0A02E194498A}" sibTransId="{48DA8AF5-6E7B-46F6-8AEE-DE484EED1B0D}"/>
    <dgm:cxn modelId="{C979AC9F-2C5E-4F7D-84FB-8781393CFE0A}" srcId="{8053DAED-6CC8-43F3-B11D-06DE96C6252D}" destId="{59AA7D5E-87CD-4469-987A-AB887C4D88EA}" srcOrd="10" destOrd="0" parTransId="{D332031E-FC06-4D7E-8A0B-85479B05A132}" sibTransId="{C20D6EA4-FAF6-4490-8342-229414445680}"/>
    <dgm:cxn modelId="{D48BEAA8-9CDE-427D-A1C4-8408B281371F}" type="presOf" srcId="{6A7E419B-BE42-4CAE-88AD-A080B4E47E47}" destId="{00D3E861-5A93-4633-831D-9E88B59EAB7F}" srcOrd="0" destOrd="0" presId="urn:microsoft.com/office/officeart/2005/8/layout/hierarchy3"/>
    <dgm:cxn modelId="{A848FDB0-A9F8-4C4A-8BB7-13F08EA4795F}" type="presOf" srcId="{DCBFFF58-9DD5-43B0-894F-8F1D902F2D85}" destId="{9A37611F-199B-4F50-92B4-DE3EF8B4E403}" srcOrd="0" destOrd="13" presId="urn:microsoft.com/office/officeart/2005/8/layout/hierarchy3"/>
    <dgm:cxn modelId="{279083B3-AF9F-462F-BD38-22CAB6734519}" type="presOf" srcId="{36EE7CAD-1ABD-4AE1-882B-A678BD58B155}" destId="{9A37611F-199B-4F50-92B4-DE3EF8B4E403}" srcOrd="0" destOrd="5" presId="urn:microsoft.com/office/officeart/2005/8/layout/hierarchy3"/>
    <dgm:cxn modelId="{E739ADBF-3333-46AF-B528-78E18BAD4A09}" type="presOf" srcId="{083949B6-F633-4189-9B4A-315791E13643}" destId="{9A37611F-199B-4F50-92B4-DE3EF8B4E403}" srcOrd="0" destOrd="3" presId="urn:microsoft.com/office/officeart/2005/8/layout/hierarchy3"/>
    <dgm:cxn modelId="{8BB05EC6-F67C-4051-AA93-F7E30296022B}" type="presOf" srcId="{59BB13D9-80C5-4365-ADD6-28B0CE1473BA}" destId="{9A37611F-199B-4F50-92B4-DE3EF8B4E403}" srcOrd="0" destOrd="8" presId="urn:microsoft.com/office/officeart/2005/8/layout/hierarchy3"/>
    <dgm:cxn modelId="{024A48C8-39D1-4866-81BE-F9F1113F0B1C}" type="presOf" srcId="{D4F8A3CE-A428-4F08-AE88-9378F8A7C963}" destId="{9A37611F-199B-4F50-92B4-DE3EF8B4E403}" srcOrd="0" destOrd="17" presId="urn:microsoft.com/office/officeart/2005/8/layout/hierarchy3"/>
    <dgm:cxn modelId="{2F82EACA-E39C-4074-8BD0-133D4F80D783}" srcId="{6A7E419B-BE42-4CAE-88AD-A080B4E47E47}" destId="{8053DAED-6CC8-43F3-B11D-06DE96C6252D}" srcOrd="0" destOrd="0" parTransId="{5F84FA88-022B-4293-A8A0-B95BE13397E0}" sibTransId="{7AD3C70A-428E-4104-BB89-24F5A69F9C09}"/>
    <dgm:cxn modelId="{647A81D0-E8BE-41B7-BF68-16BD89E7265E}" type="presOf" srcId="{7FBFF280-BE49-4259-AF94-42348534A3DD}" destId="{9A37611F-199B-4F50-92B4-DE3EF8B4E403}" srcOrd="0" destOrd="10" presId="urn:microsoft.com/office/officeart/2005/8/layout/hierarchy3"/>
    <dgm:cxn modelId="{F536D0D2-3123-4143-99C2-2551C92D9D4E}" srcId="{8053DAED-6CC8-43F3-B11D-06DE96C6252D}" destId="{7FBFF280-BE49-4259-AF94-42348534A3DD}" srcOrd="6" destOrd="0" parTransId="{DB94ECCC-B4F0-4220-8F3D-1444D548CD78}" sibTransId="{6EFD5088-1BF9-47C5-8C66-90ACF7549D22}"/>
    <dgm:cxn modelId="{AF9AFDD3-2235-4061-B190-6E906F6420D9}" srcId="{8053DAED-6CC8-43F3-B11D-06DE96C6252D}" destId="{D4F8A3CE-A428-4F08-AE88-9378F8A7C963}" srcOrd="13" destOrd="0" parTransId="{EAC3A3DF-3866-4949-A1C1-48F1265C81CE}" sibTransId="{7796CFA3-9BB3-4647-9FFB-DA896FB48344}"/>
    <dgm:cxn modelId="{730351D7-838E-4E3C-A936-40078C242D4E}" type="presOf" srcId="{7E47D118-4F27-463F-BF30-20DC7DD31F5C}" destId="{9A37611F-199B-4F50-92B4-DE3EF8B4E403}" srcOrd="0" destOrd="1" presId="urn:microsoft.com/office/officeart/2005/8/layout/hierarchy3"/>
    <dgm:cxn modelId="{4CB023DF-9BCD-405A-81AD-5D28BF7D82A6}" type="presOf" srcId="{EB142094-231C-40C4-BA64-4C3CCFE90A74}" destId="{9A37611F-199B-4F50-92B4-DE3EF8B4E403}" srcOrd="0" destOrd="11" presId="urn:microsoft.com/office/officeart/2005/8/layout/hierarchy3"/>
    <dgm:cxn modelId="{20CB09E6-C3CB-49D8-A6A9-03E7F64BDE8E}" type="presOf" srcId="{FC173E83-3F5F-41CC-A6F2-18DFC8C2A0C4}" destId="{9A37611F-199B-4F50-92B4-DE3EF8B4E403}" srcOrd="0" destOrd="15" presId="urn:microsoft.com/office/officeart/2005/8/layout/hierarchy3"/>
    <dgm:cxn modelId="{F55A23FD-326C-4770-BB85-BB2E9A347214}" srcId="{083949B6-F633-4189-9B4A-315791E13643}" destId="{36EE7CAD-1ABD-4AE1-882B-A678BD58B155}" srcOrd="1" destOrd="0" parTransId="{D9FA5CE6-D337-4C0F-A0D3-122817E6C708}" sibTransId="{8ADCE70A-1113-4E00-A54F-D037B7E6F59C}"/>
    <dgm:cxn modelId="{3F0FD3FE-07A3-4EB6-8C33-9F04183642F9}" type="presOf" srcId="{15C73774-CC09-4BD6-89A0-62380D5AE4B4}" destId="{9A37611F-199B-4F50-92B4-DE3EF8B4E403}" srcOrd="0" destOrd="9" presId="urn:microsoft.com/office/officeart/2005/8/layout/hierarchy3"/>
    <dgm:cxn modelId="{8336F6FE-61AB-41C3-A8A5-CFFE22CF6CFA}" srcId="{8053DAED-6CC8-43F3-B11D-06DE96C6252D}" destId="{59BB13D9-80C5-4365-ADD6-28B0CE1473BA}" srcOrd="4" destOrd="0" parTransId="{B3F2705E-4EA7-4022-A607-FE91F5299C3E}" sibTransId="{3D14C4AD-21F4-48A8-AE2F-A424CEBEF5D7}"/>
    <dgm:cxn modelId="{761A792B-B483-4F13-B135-9A0804F4A746}" type="presParOf" srcId="{C2A7EC1E-D7EC-46E9-A772-B0171102AB33}" destId="{25F7AC53-19A7-49AA-9276-913A0F983313}" srcOrd="0" destOrd="0" presId="urn:microsoft.com/office/officeart/2005/8/layout/hierarchy3"/>
    <dgm:cxn modelId="{526E2EC4-F6F4-451B-B52A-756DA9AFEB85}" type="presParOf" srcId="{25F7AC53-19A7-49AA-9276-913A0F983313}" destId="{97B3118B-94FC-4982-8DEE-F01D2A523D12}" srcOrd="0" destOrd="0" presId="urn:microsoft.com/office/officeart/2005/8/layout/hierarchy3"/>
    <dgm:cxn modelId="{0B059B62-2A54-4F04-9E28-32BA1BBA95DA}" type="presParOf" srcId="{97B3118B-94FC-4982-8DEE-F01D2A523D12}" destId="{00D3E861-5A93-4633-831D-9E88B59EAB7F}" srcOrd="0" destOrd="0" presId="urn:microsoft.com/office/officeart/2005/8/layout/hierarchy3"/>
    <dgm:cxn modelId="{C1D72D1C-B79A-4282-BB50-44239FC1F58E}" type="presParOf" srcId="{97B3118B-94FC-4982-8DEE-F01D2A523D12}" destId="{96385162-236D-4980-9AC3-033BD96E4B7B}" srcOrd="1" destOrd="0" presId="urn:microsoft.com/office/officeart/2005/8/layout/hierarchy3"/>
    <dgm:cxn modelId="{7CDCB3F8-521D-4631-8460-991AA74B38D8}" type="presParOf" srcId="{25F7AC53-19A7-49AA-9276-913A0F983313}" destId="{D1395282-9C6A-4E20-B16B-06AF1DE07B6E}" srcOrd="1" destOrd="0" presId="urn:microsoft.com/office/officeart/2005/8/layout/hierarchy3"/>
    <dgm:cxn modelId="{BD873DE4-DD35-41DC-BB62-594200B57C18}" type="presParOf" srcId="{D1395282-9C6A-4E20-B16B-06AF1DE07B6E}" destId="{A76716D9-70CC-4F7A-AA1F-6F1554934F00}" srcOrd="0" destOrd="0" presId="urn:microsoft.com/office/officeart/2005/8/layout/hierarchy3"/>
    <dgm:cxn modelId="{4A8F3096-9F66-4953-AF97-7594592FC56A}" type="presParOf" srcId="{D1395282-9C6A-4E20-B16B-06AF1DE07B6E}" destId="{9A37611F-199B-4F50-92B4-DE3EF8B4E403}" srcOrd="1"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897207F0-B9B4-4879-B57E-BCBBE73F1812}" type="doc">
      <dgm:prSet loTypeId="urn:microsoft.com/office/officeart/2005/8/layout/hierarchy3" loCatId="list" qsTypeId="urn:microsoft.com/office/officeart/2005/8/quickstyle/simple1" qsCatId="simple" csTypeId="urn:microsoft.com/office/officeart/2005/8/colors/colorful1" csCatId="colorful" phldr="1"/>
      <dgm:spPr/>
      <dgm:t>
        <a:bodyPr/>
        <a:lstStyle/>
        <a:p>
          <a:endParaRPr lang="en-US"/>
        </a:p>
      </dgm:t>
    </dgm:pt>
    <dgm:pt modelId="{6A7E419B-BE42-4CAE-88AD-A080B4E47E47}">
      <dgm:prSet phldrT="[Text]"/>
      <dgm:spPr/>
      <dgm:t>
        <a:bodyPr/>
        <a:lstStyle/>
        <a:p>
          <a:r>
            <a:rPr lang="en-US" dirty="0"/>
            <a:t>Shopkeeper’s Insurance</a:t>
          </a:r>
        </a:p>
      </dgm:t>
    </dgm:pt>
    <dgm:pt modelId="{D3AB0C3F-C3BC-49DF-A68E-CAB6E7081376}" type="parTrans" cxnId="{7D7D5031-A960-4ED9-8A34-24A259780E8A}">
      <dgm:prSet/>
      <dgm:spPr/>
      <dgm:t>
        <a:bodyPr/>
        <a:lstStyle/>
        <a:p>
          <a:endParaRPr lang="en-US"/>
        </a:p>
      </dgm:t>
    </dgm:pt>
    <dgm:pt modelId="{9B36CA22-E514-44D2-A809-2E9EFF04A84B}" type="sibTrans" cxnId="{7D7D5031-A960-4ED9-8A34-24A259780E8A}">
      <dgm:prSet/>
      <dgm:spPr/>
      <dgm:t>
        <a:bodyPr/>
        <a:lstStyle/>
        <a:p>
          <a:endParaRPr lang="en-US"/>
        </a:p>
      </dgm:t>
    </dgm:pt>
    <dgm:pt modelId="{70BFC6CD-81BF-406E-AC2B-CF52D6066184}">
      <dgm:prSet phldrT="[Text]"/>
      <dgm:spPr/>
      <dgm:t>
        <a:bodyPr/>
        <a:lstStyle/>
        <a:p>
          <a:r>
            <a:rPr lang="en-US" dirty="0" err="1"/>
            <a:t>HouseHolder’s</a:t>
          </a:r>
          <a:r>
            <a:rPr lang="en-US" dirty="0"/>
            <a:t> Insurance</a:t>
          </a:r>
        </a:p>
      </dgm:t>
    </dgm:pt>
    <dgm:pt modelId="{A75D063F-38E3-4F2C-ACC6-8E4127AC4171}" type="parTrans" cxnId="{2C71A556-A535-4936-917A-B136E7E7C2D1}">
      <dgm:prSet/>
      <dgm:spPr/>
      <dgm:t>
        <a:bodyPr/>
        <a:lstStyle/>
        <a:p>
          <a:endParaRPr lang="en-US"/>
        </a:p>
      </dgm:t>
    </dgm:pt>
    <dgm:pt modelId="{A802D114-71DE-4BAF-BE20-5744E1B7464F}" type="sibTrans" cxnId="{2C71A556-A535-4936-917A-B136E7E7C2D1}">
      <dgm:prSet/>
      <dgm:spPr/>
      <dgm:t>
        <a:bodyPr/>
        <a:lstStyle/>
        <a:p>
          <a:endParaRPr lang="en-US"/>
        </a:p>
      </dgm:t>
    </dgm:pt>
    <dgm:pt modelId="{8053DAED-6CC8-43F3-B11D-06DE96C6252D}">
      <dgm:prSet phldrT="[Text]"/>
      <dgm:spPr/>
      <dgm:t>
        <a:bodyPr/>
        <a:lstStyle/>
        <a:p>
          <a:endParaRPr lang="en-US" sz="1300" dirty="0"/>
        </a:p>
      </dgm:t>
    </dgm:pt>
    <dgm:pt modelId="{5F84FA88-022B-4293-A8A0-B95BE13397E0}" type="parTrans" cxnId="{2F82EACA-E39C-4074-8BD0-133D4F80D783}">
      <dgm:prSet/>
      <dgm:spPr/>
      <dgm:t>
        <a:bodyPr/>
        <a:lstStyle/>
        <a:p>
          <a:endParaRPr lang="en-US"/>
        </a:p>
      </dgm:t>
    </dgm:pt>
    <dgm:pt modelId="{7AD3C70A-428E-4104-BB89-24F5A69F9C09}" type="sibTrans" cxnId="{2F82EACA-E39C-4074-8BD0-133D4F80D783}">
      <dgm:prSet/>
      <dgm:spPr/>
      <dgm:t>
        <a:bodyPr/>
        <a:lstStyle/>
        <a:p>
          <a:endParaRPr lang="en-US"/>
        </a:p>
      </dgm:t>
    </dgm:pt>
    <dgm:pt modelId="{7E47D118-4F27-463F-BF30-20DC7DD31F5C}">
      <dgm:prSet phldrT="[Text]" custT="1"/>
      <dgm:spPr/>
      <dgm:t>
        <a:bodyPr/>
        <a:lstStyle/>
        <a:p>
          <a:r>
            <a:rPr lang="en-US" sz="1600" b="1"/>
            <a:t>Section I: </a:t>
          </a:r>
          <a:r>
            <a:rPr lang="en-US" sz="1600"/>
            <a:t>Fire &amp; Allied Perils</a:t>
          </a:r>
        </a:p>
        <a:p>
          <a:r>
            <a:rPr lang="en-US" sz="1600" b="1"/>
            <a:t>Section 2: </a:t>
          </a:r>
          <a:r>
            <a:rPr lang="en-US" sz="1600"/>
            <a:t>Burglary</a:t>
          </a:r>
        </a:p>
        <a:p>
          <a:r>
            <a:rPr lang="en-US" sz="1600" b="1"/>
            <a:t>Section 3: </a:t>
          </a:r>
          <a:r>
            <a:rPr lang="en-US" sz="1600"/>
            <a:t>Money (Safe &amp; Transit)</a:t>
          </a:r>
          <a:endParaRPr lang="en-US" sz="1600" dirty="0"/>
        </a:p>
      </dgm:t>
    </dgm:pt>
    <dgm:pt modelId="{2315C21D-7AD9-4BB7-98E4-04E07C5A334C}" type="parTrans" cxnId="{9AE63657-F394-455F-A87D-EC5BFDE4B5C7}">
      <dgm:prSet/>
      <dgm:spPr/>
      <dgm:t>
        <a:bodyPr/>
        <a:lstStyle/>
        <a:p>
          <a:endParaRPr lang="en-US"/>
        </a:p>
      </dgm:t>
    </dgm:pt>
    <dgm:pt modelId="{13465F6D-631E-4B4F-BBD6-51425E3C1BED}" type="sibTrans" cxnId="{9AE63657-F394-455F-A87D-EC5BFDE4B5C7}">
      <dgm:prSet/>
      <dgm:spPr/>
      <dgm:t>
        <a:bodyPr/>
        <a:lstStyle/>
        <a:p>
          <a:endParaRPr lang="en-US"/>
        </a:p>
      </dgm:t>
    </dgm:pt>
    <dgm:pt modelId="{59BB13D9-80C5-4365-ADD6-28B0CE1473BA}">
      <dgm:prSet phldrT="[Text]" custT="1"/>
      <dgm:spPr/>
      <dgm:t>
        <a:bodyPr/>
        <a:lstStyle/>
        <a:p>
          <a:r>
            <a:rPr lang="en-US" sz="1600" b="1" dirty="0"/>
            <a:t>Section 4: </a:t>
          </a:r>
          <a:r>
            <a:rPr lang="en-US" sz="1600" dirty="0"/>
            <a:t>Pedal Cycle Damage along with legal liability</a:t>
          </a:r>
        </a:p>
        <a:p>
          <a:r>
            <a:rPr lang="en-US" sz="1600" b="1" dirty="0"/>
            <a:t>Section 5:</a:t>
          </a:r>
          <a:r>
            <a:rPr lang="en-US" sz="1600" dirty="0"/>
            <a:t>Plate Glass</a:t>
          </a:r>
        </a:p>
        <a:p>
          <a:r>
            <a:rPr lang="en-US" sz="1600" b="1" dirty="0"/>
            <a:t>Section6: </a:t>
          </a:r>
          <a:r>
            <a:rPr lang="en-US" sz="1600" dirty="0"/>
            <a:t>Neon Sign</a:t>
          </a:r>
        </a:p>
      </dgm:t>
    </dgm:pt>
    <dgm:pt modelId="{B3F2705E-4EA7-4022-A607-FE91F5299C3E}" type="parTrans" cxnId="{8336F6FE-61AB-41C3-A8A5-CFFE22CF6CFA}">
      <dgm:prSet/>
      <dgm:spPr/>
      <dgm:t>
        <a:bodyPr/>
        <a:lstStyle/>
        <a:p>
          <a:endParaRPr lang="en-US"/>
        </a:p>
      </dgm:t>
    </dgm:pt>
    <dgm:pt modelId="{3D14C4AD-21F4-48A8-AE2F-A424CEBEF5D7}" type="sibTrans" cxnId="{8336F6FE-61AB-41C3-A8A5-CFFE22CF6CFA}">
      <dgm:prSet/>
      <dgm:spPr/>
      <dgm:t>
        <a:bodyPr/>
        <a:lstStyle/>
        <a:p>
          <a:endParaRPr lang="en-US"/>
        </a:p>
      </dgm:t>
    </dgm:pt>
    <dgm:pt modelId="{CA4B7A2E-ECB2-4418-B372-73C9567E9405}">
      <dgm:prSet custT="1"/>
      <dgm:spPr/>
      <dgm:t>
        <a:bodyPr/>
        <a:lstStyle/>
        <a:p>
          <a:r>
            <a:rPr lang="en-US" sz="1600" b="1" dirty="0"/>
            <a:t>Section 7: </a:t>
          </a:r>
          <a:r>
            <a:rPr lang="en-US" sz="1600" dirty="0"/>
            <a:t>Baggage</a:t>
          </a:r>
        </a:p>
        <a:p>
          <a:r>
            <a:rPr lang="en-US" sz="1600" b="1" dirty="0"/>
            <a:t>Section 8: </a:t>
          </a:r>
          <a:r>
            <a:rPr lang="en-US" sz="1600" dirty="0"/>
            <a:t>PA for Insured plus employee</a:t>
          </a:r>
        </a:p>
        <a:p>
          <a:r>
            <a:rPr lang="en-US" sz="1600" b="1" dirty="0"/>
            <a:t>Section 9:</a:t>
          </a:r>
          <a:r>
            <a:rPr lang="en-US" sz="1600" dirty="0"/>
            <a:t>Fidelity guarantee</a:t>
          </a:r>
        </a:p>
      </dgm:t>
    </dgm:pt>
    <dgm:pt modelId="{F055FF2B-6ABA-4D79-B4D7-6A3D3F66C981}" type="parTrans" cxnId="{79424DB3-C01D-4A0F-8D06-4460D2300343}">
      <dgm:prSet/>
      <dgm:spPr/>
      <dgm:t>
        <a:bodyPr/>
        <a:lstStyle/>
        <a:p>
          <a:endParaRPr lang="en-US"/>
        </a:p>
      </dgm:t>
    </dgm:pt>
    <dgm:pt modelId="{B6DCABF0-CAE0-423E-A9DE-07159BF58249}" type="sibTrans" cxnId="{79424DB3-C01D-4A0F-8D06-4460D2300343}">
      <dgm:prSet/>
      <dgm:spPr/>
      <dgm:t>
        <a:bodyPr/>
        <a:lstStyle/>
        <a:p>
          <a:endParaRPr lang="en-US"/>
        </a:p>
      </dgm:t>
    </dgm:pt>
    <dgm:pt modelId="{00DF55D4-7704-4275-9830-BCC87C9060E1}">
      <dgm:prSet custT="1"/>
      <dgm:spPr/>
      <dgm:t>
        <a:bodyPr/>
        <a:lstStyle/>
        <a:p>
          <a:r>
            <a:rPr lang="en-US" sz="1600" b="1" dirty="0"/>
            <a:t>Section 10:</a:t>
          </a:r>
          <a:r>
            <a:rPr lang="en-US" sz="1600" dirty="0"/>
            <a:t>Legal liability to third party plus WC</a:t>
          </a:r>
        </a:p>
        <a:p>
          <a:r>
            <a:rPr lang="en-US" sz="1600" b="1" dirty="0"/>
            <a:t>Section 11:</a:t>
          </a:r>
          <a:r>
            <a:rPr lang="en-US" sz="1600" dirty="0"/>
            <a:t>Business interruption (loss of profit policy)</a:t>
          </a:r>
        </a:p>
      </dgm:t>
    </dgm:pt>
    <dgm:pt modelId="{D0D18E26-A12D-40D6-9F37-744EDB4F289D}" type="parTrans" cxnId="{102184D1-EE87-4DA1-8FB2-DA1C32EE90D0}">
      <dgm:prSet/>
      <dgm:spPr/>
      <dgm:t>
        <a:bodyPr/>
        <a:lstStyle/>
        <a:p>
          <a:endParaRPr lang="en-US"/>
        </a:p>
      </dgm:t>
    </dgm:pt>
    <dgm:pt modelId="{47A1B72B-719B-4C21-853D-163A22A84EAB}" type="sibTrans" cxnId="{102184D1-EE87-4DA1-8FB2-DA1C32EE90D0}">
      <dgm:prSet/>
      <dgm:spPr/>
      <dgm:t>
        <a:bodyPr/>
        <a:lstStyle/>
        <a:p>
          <a:endParaRPr lang="en-US"/>
        </a:p>
      </dgm:t>
    </dgm:pt>
    <dgm:pt modelId="{1BD933E8-A283-4EEE-AFDA-D81E0A703289}">
      <dgm:prSet phldrT="[Text]"/>
      <dgm:spPr/>
      <dgm:t>
        <a:bodyPr/>
        <a:lstStyle/>
        <a:p>
          <a:endParaRPr lang="en-US" sz="2600" dirty="0"/>
        </a:p>
      </dgm:t>
    </dgm:pt>
    <dgm:pt modelId="{75B9A34F-0635-4612-B1B9-C294A3CFD763}" type="parTrans" cxnId="{7F5041F6-45C0-49AE-B6BA-9673C9BCADC0}">
      <dgm:prSet/>
      <dgm:spPr/>
      <dgm:t>
        <a:bodyPr/>
        <a:lstStyle/>
        <a:p>
          <a:endParaRPr lang="en-US"/>
        </a:p>
      </dgm:t>
    </dgm:pt>
    <dgm:pt modelId="{3E6D2E19-69AD-4494-B48B-4D6A1230C117}" type="sibTrans" cxnId="{7F5041F6-45C0-49AE-B6BA-9673C9BCADC0}">
      <dgm:prSet/>
      <dgm:spPr/>
      <dgm:t>
        <a:bodyPr/>
        <a:lstStyle/>
        <a:p>
          <a:endParaRPr lang="en-US"/>
        </a:p>
      </dgm:t>
    </dgm:pt>
    <dgm:pt modelId="{528C25B7-56F7-495C-9745-B98654180C1D}">
      <dgm:prSet phldrT="[Text]" custT="1"/>
      <dgm:spPr/>
      <dgm:t>
        <a:bodyPr/>
        <a:lstStyle/>
        <a:p>
          <a:r>
            <a:rPr lang="en-US" sz="1600" b="1" dirty="0"/>
            <a:t>Section I: </a:t>
          </a:r>
          <a:r>
            <a:rPr lang="en-US" sz="1600" dirty="0"/>
            <a:t>Fire &amp; Allied Perils</a:t>
          </a:r>
        </a:p>
        <a:p>
          <a:r>
            <a:rPr lang="en-US" sz="1600" b="1" dirty="0"/>
            <a:t>Section 2: </a:t>
          </a:r>
          <a:r>
            <a:rPr lang="en-US" sz="1600" dirty="0"/>
            <a:t>Burglary </a:t>
          </a:r>
          <a:r>
            <a:rPr lang="en-US" sz="1600" b="1" dirty="0"/>
            <a:t>Incl. Theft</a:t>
          </a:r>
        </a:p>
        <a:p>
          <a:r>
            <a:rPr lang="en-US" sz="1600" b="1" dirty="0"/>
            <a:t>Section 3: </a:t>
          </a:r>
          <a:r>
            <a:rPr lang="en-US" sz="1600" dirty="0"/>
            <a:t>All Risk (</a:t>
          </a:r>
          <a:r>
            <a:rPr lang="en-US" sz="1600" dirty="0" err="1"/>
            <a:t>Jewellery</a:t>
          </a:r>
          <a:r>
            <a:rPr lang="en-US" sz="1600" dirty="0"/>
            <a:t>)</a:t>
          </a:r>
        </a:p>
      </dgm:t>
    </dgm:pt>
    <dgm:pt modelId="{93971563-F756-43C3-93C3-F84E099824CE}" type="parTrans" cxnId="{C891E226-A24D-48F5-A228-8430D25DA74F}">
      <dgm:prSet/>
      <dgm:spPr/>
      <dgm:t>
        <a:bodyPr/>
        <a:lstStyle/>
        <a:p>
          <a:endParaRPr lang="en-US"/>
        </a:p>
      </dgm:t>
    </dgm:pt>
    <dgm:pt modelId="{80F7D0D4-1A76-4354-9789-2FD5D6ED15DE}" type="sibTrans" cxnId="{C891E226-A24D-48F5-A228-8430D25DA74F}">
      <dgm:prSet/>
      <dgm:spPr/>
      <dgm:t>
        <a:bodyPr/>
        <a:lstStyle/>
        <a:p>
          <a:endParaRPr lang="en-US"/>
        </a:p>
      </dgm:t>
    </dgm:pt>
    <dgm:pt modelId="{C15EED36-7551-4C7B-BF75-69BEF923EA2C}">
      <dgm:prSet phldrT="[Text]" custT="1"/>
      <dgm:spPr/>
      <dgm:t>
        <a:bodyPr/>
        <a:lstStyle/>
        <a:p>
          <a:r>
            <a:rPr lang="en-US" sz="1600" b="1" dirty="0"/>
            <a:t>Section 4:</a:t>
          </a:r>
          <a:r>
            <a:rPr lang="en-US" sz="1600" dirty="0"/>
            <a:t>Plate Glass</a:t>
          </a:r>
        </a:p>
        <a:p>
          <a:r>
            <a:rPr lang="en-US" sz="1600" b="1" dirty="0"/>
            <a:t>Section 5: </a:t>
          </a:r>
          <a:r>
            <a:rPr lang="en-US" sz="1600" b="0" dirty="0"/>
            <a:t>mechanical or electrical</a:t>
          </a:r>
        </a:p>
      </dgm:t>
    </dgm:pt>
    <dgm:pt modelId="{56383442-E0D2-4396-8F97-545A66307149}" type="parTrans" cxnId="{3875DA78-5868-4120-892B-E873A50E8D59}">
      <dgm:prSet/>
      <dgm:spPr/>
      <dgm:t>
        <a:bodyPr/>
        <a:lstStyle/>
        <a:p>
          <a:endParaRPr lang="en-US"/>
        </a:p>
      </dgm:t>
    </dgm:pt>
    <dgm:pt modelId="{DEDBFE30-00B6-4C19-BD31-464BE0CEC693}" type="sibTrans" cxnId="{3875DA78-5868-4120-892B-E873A50E8D59}">
      <dgm:prSet/>
      <dgm:spPr/>
      <dgm:t>
        <a:bodyPr/>
        <a:lstStyle/>
        <a:p>
          <a:endParaRPr lang="en-US"/>
        </a:p>
      </dgm:t>
    </dgm:pt>
    <dgm:pt modelId="{FBA8EBBC-C155-4848-99BC-CAA761C66FAA}">
      <dgm:prSet custT="1"/>
      <dgm:spPr/>
      <dgm:t>
        <a:bodyPr/>
        <a:lstStyle/>
        <a:p>
          <a:r>
            <a:rPr lang="en-US" sz="1600" b="1" dirty="0"/>
            <a:t>Section 6: </a:t>
          </a:r>
          <a:r>
            <a:rPr lang="en-US" sz="1600" b="0" dirty="0"/>
            <a:t>TV Insurance</a:t>
          </a:r>
        </a:p>
      </dgm:t>
    </dgm:pt>
    <dgm:pt modelId="{28F6855B-0338-4EF7-BA8C-B9A3D3412FF6}" type="parTrans" cxnId="{4B8E8ED8-CBB3-430C-A589-9F349189B6A5}">
      <dgm:prSet/>
      <dgm:spPr/>
      <dgm:t>
        <a:bodyPr/>
        <a:lstStyle/>
        <a:p>
          <a:endParaRPr lang="en-US"/>
        </a:p>
      </dgm:t>
    </dgm:pt>
    <dgm:pt modelId="{941CECAA-CB6A-41EC-88EC-D57EBEEAB346}" type="sibTrans" cxnId="{4B8E8ED8-CBB3-430C-A589-9F349189B6A5}">
      <dgm:prSet/>
      <dgm:spPr/>
      <dgm:t>
        <a:bodyPr/>
        <a:lstStyle/>
        <a:p>
          <a:endParaRPr lang="en-US"/>
        </a:p>
      </dgm:t>
    </dgm:pt>
    <dgm:pt modelId="{C3CA4365-39B3-4C97-92D1-706E7CEEE53F}">
      <dgm:prSet custT="1"/>
      <dgm:spPr/>
      <dgm:t>
        <a:bodyPr/>
        <a:lstStyle/>
        <a:p>
          <a:r>
            <a:rPr lang="en-US" sz="1600" b="1" dirty="0"/>
            <a:t>Section 7: </a:t>
          </a:r>
          <a:r>
            <a:rPr lang="en-US" sz="1600" dirty="0"/>
            <a:t>Pedal Cycle Damage along with legal liability</a:t>
          </a:r>
        </a:p>
      </dgm:t>
    </dgm:pt>
    <dgm:pt modelId="{68E7C30D-2227-4DB6-B54E-035B60B343D1}" type="parTrans" cxnId="{7FDC01EF-E1AE-4BE7-BE44-0FFE195924C9}">
      <dgm:prSet/>
      <dgm:spPr/>
      <dgm:t>
        <a:bodyPr/>
        <a:lstStyle/>
        <a:p>
          <a:endParaRPr lang="en-US"/>
        </a:p>
      </dgm:t>
    </dgm:pt>
    <dgm:pt modelId="{D5C30F7A-D943-4DF7-96E8-8BD386AD6973}" type="sibTrans" cxnId="{7FDC01EF-E1AE-4BE7-BE44-0FFE195924C9}">
      <dgm:prSet/>
      <dgm:spPr/>
      <dgm:t>
        <a:bodyPr/>
        <a:lstStyle/>
        <a:p>
          <a:endParaRPr lang="en-US"/>
        </a:p>
      </dgm:t>
    </dgm:pt>
    <dgm:pt modelId="{CBCC7708-C798-4F5E-BCB4-71DB3B52E0D8}">
      <dgm:prSet custT="1"/>
      <dgm:spPr/>
      <dgm:t>
        <a:bodyPr/>
        <a:lstStyle/>
        <a:p>
          <a:r>
            <a:rPr lang="en-US" sz="1600" b="1" dirty="0"/>
            <a:t>Section8: </a:t>
          </a:r>
          <a:r>
            <a:rPr lang="en-US" sz="1600" b="0" dirty="0"/>
            <a:t>Baggage</a:t>
          </a:r>
        </a:p>
      </dgm:t>
    </dgm:pt>
    <dgm:pt modelId="{36B8B8C4-4632-4663-9F62-1220FC06A403}" type="parTrans" cxnId="{1DF8CAAB-4A31-4147-9857-1AC16ADC1E7D}">
      <dgm:prSet/>
      <dgm:spPr/>
      <dgm:t>
        <a:bodyPr/>
        <a:lstStyle/>
        <a:p>
          <a:endParaRPr lang="en-US"/>
        </a:p>
      </dgm:t>
    </dgm:pt>
    <dgm:pt modelId="{8D0740AF-5997-47EC-BD34-ED866917E598}" type="sibTrans" cxnId="{1DF8CAAB-4A31-4147-9857-1AC16ADC1E7D}">
      <dgm:prSet/>
      <dgm:spPr/>
      <dgm:t>
        <a:bodyPr/>
        <a:lstStyle/>
        <a:p>
          <a:endParaRPr lang="en-US"/>
        </a:p>
      </dgm:t>
    </dgm:pt>
    <dgm:pt modelId="{48886897-CE09-4885-A835-B423967858BA}">
      <dgm:prSet custT="1"/>
      <dgm:spPr/>
      <dgm:t>
        <a:bodyPr/>
        <a:lstStyle/>
        <a:p>
          <a:r>
            <a:rPr lang="en-US" sz="1600" b="1" dirty="0"/>
            <a:t>Section 9: </a:t>
          </a:r>
          <a:r>
            <a:rPr lang="en-US" sz="1600" b="0" dirty="0"/>
            <a:t>PA for insured &amp; family</a:t>
          </a:r>
        </a:p>
        <a:p>
          <a:r>
            <a:rPr lang="en-US" sz="1600" b="1" dirty="0"/>
            <a:t>Section 10:</a:t>
          </a:r>
          <a:r>
            <a:rPr lang="en-US" sz="1600" dirty="0"/>
            <a:t>Legal liability to third party plus WC</a:t>
          </a:r>
        </a:p>
      </dgm:t>
    </dgm:pt>
    <dgm:pt modelId="{A114BFF6-BFCB-4909-BC1F-349871F0A4E4}" type="parTrans" cxnId="{AFB41FBD-67C7-4093-8539-A1CCA41408EB}">
      <dgm:prSet/>
      <dgm:spPr/>
      <dgm:t>
        <a:bodyPr/>
        <a:lstStyle/>
        <a:p>
          <a:endParaRPr lang="en-US"/>
        </a:p>
      </dgm:t>
    </dgm:pt>
    <dgm:pt modelId="{EA2B0019-AECA-455C-989D-0ADAE4C72C37}" type="sibTrans" cxnId="{AFB41FBD-67C7-4093-8539-A1CCA41408EB}">
      <dgm:prSet/>
      <dgm:spPr/>
      <dgm:t>
        <a:bodyPr/>
        <a:lstStyle/>
        <a:p>
          <a:endParaRPr lang="en-US"/>
        </a:p>
      </dgm:t>
    </dgm:pt>
    <dgm:pt modelId="{3C8F6F4D-7670-485E-9E69-09CD57F9B441}">
      <dgm:prSet custT="1"/>
      <dgm:spPr/>
      <dgm:t>
        <a:bodyPr/>
        <a:lstStyle/>
        <a:p>
          <a:r>
            <a:rPr lang="en-US" sz="1600" b="0" dirty="0"/>
            <a:t>breakdowns of domestic appliances</a:t>
          </a:r>
        </a:p>
      </dgm:t>
    </dgm:pt>
    <dgm:pt modelId="{613AF4F9-2A3D-4887-8761-75B69D048024}" type="sibTrans" cxnId="{D67249A9-063A-4EA9-8E2A-B05BAB3DD26A}">
      <dgm:prSet/>
      <dgm:spPr/>
      <dgm:t>
        <a:bodyPr/>
        <a:lstStyle/>
        <a:p>
          <a:endParaRPr lang="en-US"/>
        </a:p>
      </dgm:t>
    </dgm:pt>
    <dgm:pt modelId="{427BCF58-A54C-4E88-BBA4-F17A0D3EADDC}" type="parTrans" cxnId="{D67249A9-063A-4EA9-8E2A-B05BAB3DD26A}">
      <dgm:prSet/>
      <dgm:spPr/>
      <dgm:t>
        <a:bodyPr/>
        <a:lstStyle/>
        <a:p>
          <a:endParaRPr lang="en-US"/>
        </a:p>
      </dgm:t>
    </dgm:pt>
    <dgm:pt modelId="{C2A7EC1E-D7EC-46E9-A772-B0171102AB33}" type="pres">
      <dgm:prSet presAssocID="{897207F0-B9B4-4879-B57E-BCBBE73F1812}" presName="diagram" presStyleCnt="0">
        <dgm:presLayoutVars>
          <dgm:chPref val="1"/>
          <dgm:dir/>
          <dgm:animOne val="branch"/>
          <dgm:animLvl val="lvl"/>
          <dgm:resizeHandles/>
        </dgm:presLayoutVars>
      </dgm:prSet>
      <dgm:spPr/>
    </dgm:pt>
    <dgm:pt modelId="{25F7AC53-19A7-49AA-9276-913A0F983313}" type="pres">
      <dgm:prSet presAssocID="{6A7E419B-BE42-4CAE-88AD-A080B4E47E47}" presName="root" presStyleCnt="0"/>
      <dgm:spPr/>
    </dgm:pt>
    <dgm:pt modelId="{97B3118B-94FC-4982-8DEE-F01D2A523D12}" type="pres">
      <dgm:prSet presAssocID="{6A7E419B-BE42-4CAE-88AD-A080B4E47E47}" presName="rootComposite" presStyleCnt="0"/>
      <dgm:spPr/>
    </dgm:pt>
    <dgm:pt modelId="{00D3E861-5A93-4633-831D-9E88B59EAB7F}" type="pres">
      <dgm:prSet presAssocID="{6A7E419B-BE42-4CAE-88AD-A080B4E47E47}" presName="rootText" presStyleLbl="node1" presStyleIdx="0" presStyleCnt="2" custScaleX="120412"/>
      <dgm:spPr/>
    </dgm:pt>
    <dgm:pt modelId="{96385162-236D-4980-9AC3-033BD96E4B7B}" type="pres">
      <dgm:prSet presAssocID="{6A7E419B-BE42-4CAE-88AD-A080B4E47E47}" presName="rootConnector" presStyleLbl="node1" presStyleIdx="0" presStyleCnt="2"/>
      <dgm:spPr/>
    </dgm:pt>
    <dgm:pt modelId="{D1395282-9C6A-4E20-B16B-06AF1DE07B6E}" type="pres">
      <dgm:prSet presAssocID="{6A7E419B-BE42-4CAE-88AD-A080B4E47E47}" presName="childShape" presStyleCnt="0"/>
      <dgm:spPr/>
    </dgm:pt>
    <dgm:pt modelId="{A76716D9-70CC-4F7A-AA1F-6F1554934F00}" type="pres">
      <dgm:prSet presAssocID="{5F84FA88-022B-4293-A8A0-B95BE13397E0}" presName="Name13" presStyleLbl="parChTrans1D2" presStyleIdx="0" presStyleCnt="2"/>
      <dgm:spPr/>
    </dgm:pt>
    <dgm:pt modelId="{9A37611F-199B-4F50-92B4-DE3EF8B4E403}" type="pres">
      <dgm:prSet presAssocID="{8053DAED-6CC8-43F3-B11D-06DE96C6252D}" presName="childText" presStyleLbl="bgAcc1" presStyleIdx="0" presStyleCnt="2" custScaleX="134890" custScaleY="227318" custLinFactNeighborY="209">
        <dgm:presLayoutVars>
          <dgm:bulletEnabled val="1"/>
        </dgm:presLayoutVars>
      </dgm:prSet>
      <dgm:spPr/>
    </dgm:pt>
    <dgm:pt modelId="{9F6F2ACD-D54A-435C-AE2A-FAAEC790F8A6}" type="pres">
      <dgm:prSet presAssocID="{70BFC6CD-81BF-406E-AC2B-CF52D6066184}" presName="root" presStyleCnt="0"/>
      <dgm:spPr/>
    </dgm:pt>
    <dgm:pt modelId="{CC714E01-F50D-4A24-890D-76B22F54FE8C}" type="pres">
      <dgm:prSet presAssocID="{70BFC6CD-81BF-406E-AC2B-CF52D6066184}" presName="rootComposite" presStyleCnt="0"/>
      <dgm:spPr/>
    </dgm:pt>
    <dgm:pt modelId="{0FAEE79A-130D-499B-B7D7-5D1FD4C52F71}" type="pres">
      <dgm:prSet presAssocID="{70BFC6CD-81BF-406E-AC2B-CF52D6066184}" presName="rootText" presStyleLbl="node1" presStyleIdx="1" presStyleCnt="2"/>
      <dgm:spPr/>
    </dgm:pt>
    <dgm:pt modelId="{4833281C-A608-4B8B-92E6-78AB49C39742}" type="pres">
      <dgm:prSet presAssocID="{70BFC6CD-81BF-406E-AC2B-CF52D6066184}" presName="rootConnector" presStyleLbl="node1" presStyleIdx="1" presStyleCnt="2"/>
      <dgm:spPr/>
    </dgm:pt>
    <dgm:pt modelId="{E265D3AF-A52B-4AFD-98DA-767EFD9BC8B9}" type="pres">
      <dgm:prSet presAssocID="{70BFC6CD-81BF-406E-AC2B-CF52D6066184}" presName="childShape" presStyleCnt="0"/>
      <dgm:spPr/>
    </dgm:pt>
    <dgm:pt modelId="{0730D114-7EA9-4910-821A-9EE5BF0E5C7F}" type="pres">
      <dgm:prSet presAssocID="{75B9A34F-0635-4612-B1B9-C294A3CFD763}" presName="Name13" presStyleLbl="parChTrans1D2" presStyleIdx="1" presStyleCnt="2"/>
      <dgm:spPr/>
    </dgm:pt>
    <dgm:pt modelId="{ED5DEBCB-10AB-4EB3-8B4F-8BA2BABA31A9}" type="pres">
      <dgm:prSet presAssocID="{1BD933E8-A283-4EEE-AFDA-D81E0A703289}" presName="childText" presStyleLbl="bgAcc1" presStyleIdx="1" presStyleCnt="2" custScaleX="138801" custScaleY="227318">
        <dgm:presLayoutVars>
          <dgm:bulletEnabled val="1"/>
        </dgm:presLayoutVars>
      </dgm:prSet>
      <dgm:spPr/>
    </dgm:pt>
  </dgm:ptLst>
  <dgm:cxnLst>
    <dgm:cxn modelId="{6CD86700-91A9-4077-AC71-11DB1DD1D6F0}" type="presOf" srcId="{C15EED36-7551-4C7B-BF75-69BEF923EA2C}" destId="{ED5DEBCB-10AB-4EB3-8B4F-8BA2BABA31A9}" srcOrd="0" destOrd="2" presId="urn:microsoft.com/office/officeart/2005/8/layout/hierarchy3"/>
    <dgm:cxn modelId="{CC30F302-FFB1-43D4-9D64-666DAF5B3D20}" type="presOf" srcId="{897207F0-B9B4-4879-B57E-BCBBE73F1812}" destId="{C2A7EC1E-D7EC-46E9-A772-B0171102AB33}" srcOrd="0" destOrd="0" presId="urn:microsoft.com/office/officeart/2005/8/layout/hierarchy3"/>
    <dgm:cxn modelId="{36D24218-3650-4430-8C84-C8E5EFC96243}" type="presOf" srcId="{70BFC6CD-81BF-406E-AC2B-CF52D6066184}" destId="{0FAEE79A-130D-499B-B7D7-5D1FD4C52F71}" srcOrd="0" destOrd="0" presId="urn:microsoft.com/office/officeart/2005/8/layout/hierarchy3"/>
    <dgm:cxn modelId="{1B6FEA1F-98BB-4344-A9C7-973DC569AC43}" type="presOf" srcId="{CA4B7A2E-ECB2-4418-B372-73C9567E9405}" destId="{9A37611F-199B-4F50-92B4-DE3EF8B4E403}" srcOrd="0" destOrd="3" presId="urn:microsoft.com/office/officeart/2005/8/layout/hierarchy3"/>
    <dgm:cxn modelId="{C891E226-A24D-48F5-A228-8430D25DA74F}" srcId="{1BD933E8-A283-4EEE-AFDA-D81E0A703289}" destId="{528C25B7-56F7-495C-9745-B98654180C1D}" srcOrd="0" destOrd="0" parTransId="{93971563-F756-43C3-93C3-F84E099824CE}" sibTransId="{80F7D0D4-1A76-4354-9789-2FD5D6ED15DE}"/>
    <dgm:cxn modelId="{4651A22B-7844-4D2B-B796-99AF8F581C0B}" type="presOf" srcId="{FBA8EBBC-C155-4848-99BC-CAA761C66FAA}" destId="{ED5DEBCB-10AB-4EB3-8B4F-8BA2BABA31A9}" srcOrd="0" destOrd="4" presId="urn:microsoft.com/office/officeart/2005/8/layout/hierarchy3"/>
    <dgm:cxn modelId="{DF843E30-C562-44E1-AB6D-49C1152FF406}" type="presOf" srcId="{8053DAED-6CC8-43F3-B11D-06DE96C6252D}" destId="{9A37611F-199B-4F50-92B4-DE3EF8B4E403}" srcOrd="0" destOrd="0" presId="urn:microsoft.com/office/officeart/2005/8/layout/hierarchy3"/>
    <dgm:cxn modelId="{7D7D5031-A960-4ED9-8A34-24A259780E8A}" srcId="{897207F0-B9B4-4879-B57E-BCBBE73F1812}" destId="{6A7E419B-BE42-4CAE-88AD-A080B4E47E47}" srcOrd="0" destOrd="0" parTransId="{D3AB0C3F-C3BC-49DF-A68E-CAB6E7081376}" sibTransId="{9B36CA22-E514-44D2-A809-2E9EFF04A84B}"/>
    <dgm:cxn modelId="{6107253D-E64C-44BA-B9E7-982F84D26CAE}" type="presOf" srcId="{5F84FA88-022B-4293-A8A0-B95BE13397E0}" destId="{A76716D9-70CC-4F7A-AA1F-6F1554934F00}" srcOrd="0" destOrd="0" presId="urn:microsoft.com/office/officeart/2005/8/layout/hierarchy3"/>
    <dgm:cxn modelId="{F7D3A340-542D-4075-B616-459D416E10A9}" type="presOf" srcId="{6A7E419B-BE42-4CAE-88AD-A080B4E47E47}" destId="{96385162-236D-4980-9AC3-033BD96E4B7B}" srcOrd="1" destOrd="0" presId="urn:microsoft.com/office/officeart/2005/8/layout/hierarchy3"/>
    <dgm:cxn modelId="{4840EE41-0F86-42D1-903C-6C64877B0B62}" type="presOf" srcId="{75B9A34F-0635-4612-B1B9-C294A3CFD763}" destId="{0730D114-7EA9-4910-821A-9EE5BF0E5C7F}" srcOrd="0" destOrd="0" presId="urn:microsoft.com/office/officeart/2005/8/layout/hierarchy3"/>
    <dgm:cxn modelId="{1934836E-0DB5-4424-9304-2380E1953034}" type="presOf" srcId="{00DF55D4-7704-4275-9830-BCC87C9060E1}" destId="{9A37611F-199B-4F50-92B4-DE3EF8B4E403}" srcOrd="0" destOrd="4" presId="urn:microsoft.com/office/officeart/2005/8/layout/hierarchy3"/>
    <dgm:cxn modelId="{0DFBFB52-8FF9-496F-89FA-26144B2D7051}" type="presOf" srcId="{70BFC6CD-81BF-406E-AC2B-CF52D6066184}" destId="{4833281C-A608-4B8B-92E6-78AB49C39742}" srcOrd="1" destOrd="0" presId="urn:microsoft.com/office/officeart/2005/8/layout/hierarchy3"/>
    <dgm:cxn modelId="{2C71A556-A535-4936-917A-B136E7E7C2D1}" srcId="{897207F0-B9B4-4879-B57E-BCBBE73F1812}" destId="{70BFC6CD-81BF-406E-AC2B-CF52D6066184}" srcOrd="1" destOrd="0" parTransId="{A75D063F-38E3-4F2C-ACC6-8E4127AC4171}" sibTransId="{A802D114-71DE-4BAF-BE20-5744E1B7464F}"/>
    <dgm:cxn modelId="{9AE63657-F394-455F-A87D-EC5BFDE4B5C7}" srcId="{8053DAED-6CC8-43F3-B11D-06DE96C6252D}" destId="{7E47D118-4F27-463F-BF30-20DC7DD31F5C}" srcOrd="0" destOrd="0" parTransId="{2315C21D-7AD9-4BB7-98E4-04E07C5A334C}" sibTransId="{13465F6D-631E-4B4F-BBD6-51425E3C1BED}"/>
    <dgm:cxn modelId="{3875DA78-5868-4120-892B-E873A50E8D59}" srcId="{1BD933E8-A283-4EEE-AFDA-D81E0A703289}" destId="{C15EED36-7551-4C7B-BF75-69BEF923EA2C}" srcOrd="1" destOrd="0" parTransId="{56383442-E0D2-4396-8F97-545A66307149}" sibTransId="{DEDBFE30-00B6-4C19-BD31-464BE0CEC693}"/>
    <dgm:cxn modelId="{2F87FE58-CA92-41F5-9B1A-D5E0DB284441}" type="presOf" srcId="{48886897-CE09-4885-A835-B423967858BA}" destId="{ED5DEBCB-10AB-4EB3-8B4F-8BA2BABA31A9}" srcOrd="0" destOrd="7" presId="urn:microsoft.com/office/officeart/2005/8/layout/hierarchy3"/>
    <dgm:cxn modelId="{5D70277D-6980-4773-B2BC-F69C41349B15}" type="presOf" srcId="{528C25B7-56F7-495C-9745-B98654180C1D}" destId="{ED5DEBCB-10AB-4EB3-8B4F-8BA2BABA31A9}" srcOrd="0" destOrd="1" presId="urn:microsoft.com/office/officeart/2005/8/layout/hierarchy3"/>
    <dgm:cxn modelId="{C0284086-A770-4135-9EF2-BF1AA4CFE0C6}" type="presOf" srcId="{3C8F6F4D-7670-485E-9E69-09CD57F9B441}" destId="{ED5DEBCB-10AB-4EB3-8B4F-8BA2BABA31A9}" srcOrd="0" destOrd="3" presId="urn:microsoft.com/office/officeart/2005/8/layout/hierarchy3"/>
    <dgm:cxn modelId="{D48BEAA8-9CDE-427D-A1C4-8408B281371F}" type="presOf" srcId="{6A7E419B-BE42-4CAE-88AD-A080B4E47E47}" destId="{00D3E861-5A93-4633-831D-9E88B59EAB7F}" srcOrd="0" destOrd="0" presId="urn:microsoft.com/office/officeart/2005/8/layout/hierarchy3"/>
    <dgm:cxn modelId="{D67249A9-063A-4EA9-8E2A-B05BAB3DD26A}" srcId="{1BD933E8-A283-4EEE-AFDA-D81E0A703289}" destId="{3C8F6F4D-7670-485E-9E69-09CD57F9B441}" srcOrd="2" destOrd="0" parTransId="{427BCF58-A54C-4E88-BBA4-F17A0D3EADDC}" sibTransId="{613AF4F9-2A3D-4887-8761-75B69D048024}"/>
    <dgm:cxn modelId="{1DF8CAAB-4A31-4147-9857-1AC16ADC1E7D}" srcId="{1BD933E8-A283-4EEE-AFDA-D81E0A703289}" destId="{CBCC7708-C798-4F5E-BCB4-71DB3B52E0D8}" srcOrd="5" destOrd="0" parTransId="{36B8B8C4-4632-4663-9F62-1220FC06A403}" sibTransId="{8D0740AF-5997-47EC-BD34-ED866917E598}"/>
    <dgm:cxn modelId="{79424DB3-C01D-4A0F-8D06-4460D2300343}" srcId="{8053DAED-6CC8-43F3-B11D-06DE96C6252D}" destId="{CA4B7A2E-ECB2-4418-B372-73C9567E9405}" srcOrd="2" destOrd="0" parTransId="{F055FF2B-6ABA-4D79-B4D7-6A3D3F66C981}" sibTransId="{B6DCABF0-CAE0-423E-A9DE-07159BF58249}"/>
    <dgm:cxn modelId="{AFB41FBD-67C7-4093-8539-A1CCA41408EB}" srcId="{1BD933E8-A283-4EEE-AFDA-D81E0A703289}" destId="{48886897-CE09-4885-A835-B423967858BA}" srcOrd="6" destOrd="0" parTransId="{A114BFF6-BFCB-4909-BC1F-349871F0A4E4}" sibTransId="{EA2B0019-AECA-455C-989D-0ADAE4C72C37}"/>
    <dgm:cxn modelId="{8BB05EC6-F67C-4051-AA93-F7E30296022B}" type="presOf" srcId="{59BB13D9-80C5-4365-ADD6-28B0CE1473BA}" destId="{9A37611F-199B-4F50-92B4-DE3EF8B4E403}" srcOrd="0" destOrd="2" presId="urn:microsoft.com/office/officeart/2005/8/layout/hierarchy3"/>
    <dgm:cxn modelId="{42655ACA-E067-495C-BA6E-C814BA969B12}" type="presOf" srcId="{C3CA4365-39B3-4C97-92D1-706E7CEEE53F}" destId="{ED5DEBCB-10AB-4EB3-8B4F-8BA2BABA31A9}" srcOrd="0" destOrd="5" presId="urn:microsoft.com/office/officeart/2005/8/layout/hierarchy3"/>
    <dgm:cxn modelId="{2F82EACA-E39C-4074-8BD0-133D4F80D783}" srcId="{6A7E419B-BE42-4CAE-88AD-A080B4E47E47}" destId="{8053DAED-6CC8-43F3-B11D-06DE96C6252D}" srcOrd="0" destOrd="0" parTransId="{5F84FA88-022B-4293-A8A0-B95BE13397E0}" sibTransId="{7AD3C70A-428E-4104-BB89-24F5A69F9C09}"/>
    <dgm:cxn modelId="{102184D1-EE87-4DA1-8FB2-DA1C32EE90D0}" srcId="{8053DAED-6CC8-43F3-B11D-06DE96C6252D}" destId="{00DF55D4-7704-4275-9830-BCC87C9060E1}" srcOrd="3" destOrd="0" parTransId="{D0D18E26-A12D-40D6-9F37-744EDB4F289D}" sibTransId="{47A1B72B-719B-4C21-853D-163A22A84EAB}"/>
    <dgm:cxn modelId="{730351D7-838E-4E3C-A936-40078C242D4E}" type="presOf" srcId="{7E47D118-4F27-463F-BF30-20DC7DD31F5C}" destId="{9A37611F-199B-4F50-92B4-DE3EF8B4E403}" srcOrd="0" destOrd="1" presId="urn:microsoft.com/office/officeart/2005/8/layout/hierarchy3"/>
    <dgm:cxn modelId="{4B8E8ED8-CBB3-430C-A589-9F349189B6A5}" srcId="{1BD933E8-A283-4EEE-AFDA-D81E0A703289}" destId="{FBA8EBBC-C155-4848-99BC-CAA761C66FAA}" srcOrd="3" destOrd="0" parTransId="{28F6855B-0338-4EF7-BA8C-B9A3D3412FF6}" sibTransId="{941CECAA-CB6A-41EC-88EC-D57EBEEAB346}"/>
    <dgm:cxn modelId="{675AFCDC-3DE6-455E-88DA-36C642AE6DAF}" type="presOf" srcId="{CBCC7708-C798-4F5E-BCB4-71DB3B52E0D8}" destId="{ED5DEBCB-10AB-4EB3-8B4F-8BA2BABA31A9}" srcOrd="0" destOrd="6" presId="urn:microsoft.com/office/officeart/2005/8/layout/hierarchy3"/>
    <dgm:cxn modelId="{527B97E2-0FAA-431B-BB4A-1919843EC9E0}" type="presOf" srcId="{1BD933E8-A283-4EEE-AFDA-D81E0A703289}" destId="{ED5DEBCB-10AB-4EB3-8B4F-8BA2BABA31A9}" srcOrd="0" destOrd="0" presId="urn:microsoft.com/office/officeart/2005/8/layout/hierarchy3"/>
    <dgm:cxn modelId="{7FDC01EF-E1AE-4BE7-BE44-0FFE195924C9}" srcId="{1BD933E8-A283-4EEE-AFDA-D81E0A703289}" destId="{C3CA4365-39B3-4C97-92D1-706E7CEEE53F}" srcOrd="4" destOrd="0" parTransId="{68E7C30D-2227-4DB6-B54E-035B60B343D1}" sibTransId="{D5C30F7A-D943-4DF7-96E8-8BD386AD6973}"/>
    <dgm:cxn modelId="{7F5041F6-45C0-49AE-B6BA-9673C9BCADC0}" srcId="{70BFC6CD-81BF-406E-AC2B-CF52D6066184}" destId="{1BD933E8-A283-4EEE-AFDA-D81E0A703289}" srcOrd="0" destOrd="0" parTransId="{75B9A34F-0635-4612-B1B9-C294A3CFD763}" sibTransId="{3E6D2E19-69AD-4494-B48B-4D6A1230C117}"/>
    <dgm:cxn modelId="{8336F6FE-61AB-41C3-A8A5-CFFE22CF6CFA}" srcId="{8053DAED-6CC8-43F3-B11D-06DE96C6252D}" destId="{59BB13D9-80C5-4365-ADD6-28B0CE1473BA}" srcOrd="1" destOrd="0" parTransId="{B3F2705E-4EA7-4022-A607-FE91F5299C3E}" sibTransId="{3D14C4AD-21F4-48A8-AE2F-A424CEBEF5D7}"/>
    <dgm:cxn modelId="{761A792B-B483-4F13-B135-9A0804F4A746}" type="presParOf" srcId="{C2A7EC1E-D7EC-46E9-A772-B0171102AB33}" destId="{25F7AC53-19A7-49AA-9276-913A0F983313}" srcOrd="0" destOrd="0" presId="urn:microsoft.com/office/officeart/2005/8/layout/hierarchy3"/>
    <dgm:cxn modelId="{526E2EC4-F6F4-451B-B52A-756DA9AFEB85}" type="presParOf" srcId="{25F7AC53-19A7-49AA-9276-913A0F983313}" destId="{97B3118B-94FC-4982-8DEE-F01D2A523D12}" srcOrd="0" destOrd="0" presId="urn:microsoft.com/office/officeart/2005/8/layout/hierarchy3"/>
    <dgm:cxn modelId="{0B059B62-2A54-4F04-9E28-32BA1BBA95DA}" type="presParOf" srcId="{97B3118B-94FC-4982-8DEE-F01D2A523D12}" destId="{00D3E861-5A93-4633-831D-9E88B59EAB7F}" srcOrd="0" destOrd="0" presId="urn:microsoft.com/office/officeart/2005/8/layout/hierarchy3"/>
    <dgm:cxn modelId="{C1D72D1C-B79A-4282-BB50-44239FC1F58E}" type="presParOf" srcId="{97B3118B-94FC-4982-8DEE-F01D2A523D12}" destId="{96385162-236D-4980-9AC3-033BD96E4B7B}" srcOrd="1" destOrd="0" presId="urn:microsoft.com/office/officeart/2005/8/layout/hierarchy3"/>
    <dgm:cxn modelId="{7CDCB3F8-521D-4631-8460-991AA74B38D8}" type="presParOf" srcId="{25F7AC53-19A7-49AA-9276-913A0F983313}" destId="{D1395282-9C6A-4E20-B16B-06AF1DE07B6E}" srcOrd="1" destOrd="0" presId="urn:microsoft.com/office/officeart/2005/8/layout/hierarchy3"/>
    <dgm:cxn modelId="{BD873DE4-DD35-41DC-BB62-594200B57C18}" type="presParOf" srcId="{D1395282-9C6A-4E20-B16B-06AF1DE07B6E}" destId="{A76716D9-70CC-4F7A-AA1F-6F1554934F00}" srcOrd="0" destOrd="0" presId="urn:microsoft.com/office/officeart/2005/8/layout/hierarchy3"/>
    <dgm:cxn modelId="{4A8F3096-9F66-4953-AF97-7594592FC56A}" type="presParOf" srcId="{D1395282-9C6A-4E20-B16B-06AF1DE07B6E}" destId="{9A37611F-199B-4F50-92B4-DE3EF8B4E403}" srcOrd="1" destOrd="0" presId="urn:microsoft.com/office/officeart/2005/8/layout/hierarchy3"/>
    <dgm:cxn modelId="{D0BBFA83-06FC-4D7C-87DE-0C2BDF10B8C2}" type="presParOf" srcId="{C2A7EC1E-D7EC-46E9-A772-B0171102AB33}" destId="{9F6F2ACD-D54A-435C-AE2A-FAAEC790F8A6}" srcOrd="1" destOrd="0" presId="urn:microsoft.com/office/officeart/2005/8/layout/hierarchy3"/>
    <dgm:cxn modelId="{B09FA6D7-924B-49AE-95D4-494DF31D5074}" type="presParOf" srcId="{9F6F2ACD-D54A-435C-AE2A-FAAEC790F8A6}" destId="{CC714E01-F50D-4A24-890D-76B22F54FE8C}" srcOrd="0" destOrd="0" presId="urn:microsoft.com/office/officeart/2005/8/layout/hierarchy3"/>
    <dgm:cxn modelId="{7F1F40FE-C9D4-41BF-A6A8-CCA123D07052}" type="presParOf" srcId="{CC714E01-F50D-4A24-890D-76B22F54FE8C}" destId="{0FAEE79A-130D-499B-B7D7-5D1FD4C52F71}" srcOrd="0" destOrd="0" presId="urn:microsoft.com/office/officeart/2005/8/layout/hierarchy3"/>
    <dgm:cxn modelId="{701E9621-D041-4388-867D-8336285991DA}" type="presParOf" srcId="{CC714E01-F50D-4A24-890D-76B22F54FE8C}" destId="{4833281C-A608-4B8B-92E6-78AB49C39742}" srcOrd="1" destOrd="0" presId="urn:microsoft.com/office/officeart/2005/8/layout/hierarchy3"/>
    <dgm:cxn modelId="{680C6CAE-C1C9-4833-8D2A-B5C847249914}" type="presParOf" srcId="{9F6F2ACD-D54A-435C-AE2A-FAAEC790F8A6}" destId="{E265D3AF-A52B-4AFD-98DA-767EFD9BC8B9}" srcOrd="1" destOrd="0" presId="urn:microsoft.com/office/officeart/2005/8/layout/hierarchy3"/>
    <dgm:cxn modelId="{6DF3982E-43F6-413A-9DB7-19B5E3BA2326}" type="presParOf" srcId="{E265D3AF-A52B-4AFD-98DA-767EFD9BC8B9}" destId="{0730D114-7EA9-4910-821A-9EE5BF0E5C7F}" srcOrd="0" destOrd="0" presId="urn:microsoft.com/office/officeart/2005/8/layout/hierarchy3"/>
    <dgm:cxn modelId="{F9F21BFD-04BE-47B2-96B4-0805CE021DD0}" type="presParOf" srcId="{E265D3AF-A52B-4AFD-98DA-767EFD9BC8B9}" destId="{ED5DEBCB-10AB-4EB3-8B4F-8BA2BABA31A9}" srcOrd="1"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EF35C47-048B-44A8-BFF5-BF87B14C881F}" type="doc">
      <dgm:prSet loTypeId="urn:microsoft.com/office/officeart/2005/8/layout/chevron2" loCatId="list" qsTypeId="urn:microsoft.com/office/officeart/2005/8/quickstyle/3d3" qsCatId="3D" csTypeId="urn:microsoft.com/office/officeart/2005/8/colors/accent1_4" csCatId="accent1" phldr="1"/>
      <dgm:spPr/>
      <dgm:t>
        <a:bodyPr/>
        <a:lstStyle/>
        <a:p>
          <a:endParaRPr lang="en-US"/>
        </a:p>
      </dgm:t>
    </dgm:pt>
    <dgm:pt modelId="{545F1C94-4FAF-4184-9695-3623E44F4B29}">
      <dgm:prSet phldrT="[Text]"/>
      <dgm:spPr/>
      <dgm:t>
        <a:bodyPr/>
        <a:lstStyle/>
        <a:p>
          <a:r>
            <a:rPr lang="en-US" dirty="0"/>
            <a:t>Extensions</a:t>
          </a:r>
        </a:p>
      </dgm:t>
    </dgm:pt>
    <dgm:pt modelId="{B9D56B4A-6D90-4B0C-9178-18D30C054BA3}" type="parTrans" cxnId="{E5A84982-CDEC-4C68-9FB7-9DF4151EFB6B}">
      <dgm:prSet/>
      <dgm:spPr/>
      <dgm:t>
        <a:bodyPr/>
        <a:lstStyle/>
        <a:p>
          <a:endParaRPr lang="en-US"/>
        </a:p>
      </dgm:t>
    </dgm:pt>
    <dgm:pt modelId="{65249A1E-4AEB-4E6A-9379-0BA4212D32C3}" type="sibTrans" cxnId="{E5A84982-CDEC-4C68-9FB7-9DF4151EFB6B}">
      <dgm:prSet/>
      <dgm:spPr/>
      <dgm:t>
        <a:bodyPr/>
        <a:lstStyle/>
        <a:p>
          <a:endParaRPr lang="en-US"/>
        </a:p>
      </dgm:t>
    </dgm:pt>
    <dgm:pt modelId="{E7A3DA6D-DEBE-4A58-B4B3-38B707C5E27A}">
      <dgm:prSet phldrT="[Text]" custT="1"/>
      <dgm:spPr/>
      <dgm:t>
        <a:bodyPr/>
        <a:lstStyle/>
        <a:p>
          <a:r>
            <a:rPr lang="en-US" sz="1600" dirty="0"/>
            <a:t>Carriage of corpse: 2% percent of CSI restricted to a maximum fixed amount of </a:t>
          </a:r>
          <a:r>
            <a:rPr lang="en-US" sz="1600" dirty="0" err="1"/>
            <a:t>Rs</a:t>
          </a:r>
          <a:r>
            <a:rPr lang="en-US" sz="1600" dirty="0"/>
            <a:t> 2500/-</a:t>
          </a:r>
        </a:p>
      </dgm:t>
    </dgm:pt>
    <dgm:pt modelId="{9A22DF0C-A6D6-49CC-86E1-0D67BE68E1DC}" type="parTrans" cxnId="{E04FB2C6-5A19-4E44-B250-3AA5AAF54BC2}">
      <dgm:prSet/>
      <dgm:spPr/>
      <dgm:t>
        <a:bodyPr/>
        <a:lstStyle/>
        <a:p>
          <a:endParaRPr lang="en-US"/>
        </a:p>
      </dgm:t>
    </dgm:pt>
    <dgm:pt modelId="{CC40D1E9-E0BF-4F6F-AE2D-9EED687B809E}" type="sibTrans" cxnId="{E04FB2C6-5A19-4E44-B250-3AA5AAF54BC2}">
      <dgm:prSet/>
      <dgm:spPr/>
      <dgm:t>
        <a:bodyPr/>
        <a:lstStyle/>
        <a:p>
          <a:endParaRPr lang="en-US"/>
        </a:p>
      </dgm:t>
    </dgm:pt>
    <dgm:pt modelId="{1E34B286-B878-4019-93AF-FE6B3B90D54E}">
      <dgm:prSet phldrT="[Text]" custT="1"/>
      <dgm:spPr/>
      <dgm:t>
        <a:bodyPr/>
        <a:lstStyle/>
        <a:p>
          <a:r>
            <a:rPr lang="en-US" sz="1600" dirty="0"/>
            <a:t>Education fund (Death/PTD):10% of CSI</a:t>
          </a:r>
        </a:p>
      </dgm:t>
    </dgm:pt>
    <dgm:pt modelId="{19A50568-3D49-48FD-B20E-DA42D34B0893}" type="parTrans" cxnId="{B3F75074-CB64-4069-87E3-072D1C025D02}">
      <dgm:prSet/>
      <dgm:spPr/>
      <dgm:t>
        <a:bodyPr/>
        <a:lstStyle/>
        <a:p>
          <a:endParaRPr lang="en-US"/>
        </a:p>
      </dgm:t>
    </dgm:pt>
    <dgm:pt modelId="{A65C6F09-2C48-443D-8C4C-3EBE775024B3}" type="sibTrans" cxnId="{B3F75074-CB64-4069-87E3-072D1C025D02}">
      <dgm:prSet/>
      <dgm:spPr/>
      <dgm:t>
        <a:bodyPr/>
        <a:lstStyle/>
        <a:p>
          <a:endParaRPr lang="en-US"/>
        </a:p>
      </dgm:t>
    </dgm:pt>
    <dgm:pt modelId="{E83889E1-D573-45B5-B229-70CFB84866B7}">
      <dgm:prSet phldrT="[Text]"/>
      <dgm:spPr/>
      <dgm:t>
        <a:bodyPr/>
        <a:lstStyle/>
        <a:p>
          <a:r>
            <a:rPr lang="en-US" dirty="0"/>
            <a:t>Cumulative bonus</a:t>
          </a:r>
        </a:p>
      </dgm:t>
    </dgm:pt>
    <dgm:pt modelId="{4F7BF7B1-BD49-4F88-8F22-7959C9055957}" type="parTrans" cxnId="{A0BA3C59-63D2-4B86-A8B3-73FA95CD4B89}">
      <dgm:prSet/>
      <dgm:spPr/>
      <dgm:t>
        <a:bodyPr/>
        <a:lstStyle/>
        <a:p>
          <a:endParaRPr lang="en-US"/>
        </a:p>
      </dgm:t>
    </dgm:pt>
    <dgm:pt modelId="{9EBF1425-219C-4D73-A5A5-A5ABF96F61BC}" type="sibTrans" cxnId="{A0BA3C59-63D2-4B86-A8B3-73FA95CD4B89}">
      <dgm:prSet/>
      <dgm:spPr/>
      <dgm:t>
        <a:bodyPr/>
        <a:lstStyle/>
        <a:p>
          <a:endParaRPr lang="en-US"/>
        </a:p>
      </dgm:t>
    </dgm:pt>
    <dgm:pt modelId="{F97F0C79-0928-4F70-8BAC-DD0798482E66}">
      <dgm:prSet phldrT="[Text]" custT="1"/>
      <dgm:spPr/>
      <dgm:t>
        <a:bodyPr/>
        <a:lstStyle/>
        <a:p>
          <a:r>
            <a:rPr lang="en-US" sz="1600" dirty="0"/>
            <a:t>5% of CSI added every year for claim free renewal subject to a maximum of 50%</a:t>
          </a:r>
        </a:p>
      </dgm:t>
    </dgm:pt>
    <dgm:pt modelId="{5CA65062-BAE8-400F-9374-03778FE954DE}" type="parTrans" cxnId="{F3A72C8B-27C8-4D88-B025-046207C9E1E6}">
      <dgm:prSet/>
      <dgm:spPr/>
      <dgm:t>
        <a:bodyPr/>
        <a:lstStyle/>
        <a:p>
          <a:endParaRPr lang="en-US"/>
        </a:p>
      </dgm:t>
    </dgm:pt>
    <dgm:pt modelId="{F99449EB-FE6E-403F-87D5-38B6CBD92792}" type="sibTrans" cxnId="{F3A72C8B-27C8-4D88-B025-046207C9E1E6}">
      <dgm:prSet/>
      <dgm:spPr/>
      <dgm:t>
        <a:bodyPr/>
        <a:lstStyle/>
        <a:p>
          <a:endParaRPr lang="en-US"/>
        </a:p>
      </dgm:t>
    </dgm:pt>
    <dgm:pt modelId="{7AE2711F-B418-4BEF-A105-A2DB7A4DC5EE}">
      <dgm:prSet phldrT="[Text]"/>
      <dgm:spPr/>
      <dgm:t>
        <a:bodyPr/>
        <a:lstStyle/>
        <a:p>
          <a:r>
            <a:rPr lang="en-US" dirty="0"/>
            <a:t>Provisos</a:t>
          </a:r>
        </a:p>
        <a:p>
          <a:r>
            <a:rPr lang="en-US" dirty="0"/>
            <a:t>(Policy Not Liable)</a:t>
          </a:r>
        </a:p>
      </dgm:t>
    </dgm:pt>
    <dgm:pt modelId="{B48BD033-DFA0-4D00-A079-7DD6E05022B0}" type="parTrans" cxnId="{5DCEC888-01C6-43B2-AE31-F5C22DDE5D04}">
      <dgm:prSet/>
      <dgm:spPr/>
      <dgm:t>
        <a:bodyPr/>
        <a:lstStyle/>
        <a:p>
          <a:endParaRPr lang="en-US"/>
        </a:p>
      </dgm:t>
    </dgm:pt>
    <dgm:pt modelId="{BF760593-B9D1-4E58-8F62-A567826BB641}" type="sibTrans" cxnId="{5DCEC888-01C6-43B2-AE31-F5C22DDE5D04}">
      <dgm:prSet/>
      <dgm:spPr/>
      <dgm:t>
        <a:bodyPr/>
        <a:lstStyle/>
        <a:p>
          <a:endParaRPr lang="en-US"/>
        </a:p>
      </dgm:t>
    </dgm:pt>
    <dgm:pt modelId="{B97282B0-BA87-4B76-8F1D-4E985EF0528D}">
      <dgm:prSet phldrT="[Text]" custT="1"/>
      <dgm:spPr/>
      <dgm:t>
        <a:bodyPr/>
        <a:lstStyle/>
        <a:p>
          <a:r>
            <a:rPr lang="en-US" sz="1600" dirty="0"/>
            <a:t>Compensation under more than one of the sub-clauses (a-f of benefit chart above) in respect of the same period of disablement.</a:t>
          </a:r>
        </a:p>
      </dgm:t>
    </dgm:pt>
    <dgm:pt modelId="{BA3C07FD-DEF9-49C6-930A-DE397FAD04F3}" type="parTrans" cxnId="{0A54E4D0-06A6-43BB-BC15-BFDE362EC85D}">
      <dgm:prSet/>
      <dgm:spPr/>
      <dgm:t>
        <a:bodyPr/>
        <a:lstStyle/>
        <a:p>
          <a:endParaRPr lang="en-US"/>
        </a:p>
      </dgm:t>
    </dgm:pt>
    <dgm:pt modelId="{E9D70DFB-AA0E-45D9-92A9-4968330A49CB}" type="sibTrans" cxnId="{0A54E4D0-06A6-43BB-BC15-BFDE362EC85D}">
      <dgm:prSet/>
      <dgm:spPr/>
      <dgm:t>
        <a:bodyPr/>
        <a:lstStyle/>
        <a:p>
          <a:endParaRPr lang="en-US"/>
        </a:p>
      </dgm:t>
    </dgm:pt>
    <dgm:pt modelId="{8F6FD0DA-5639-48DD-8E43-A0DC0B2B3867}">
      <dgm:prSet phldrT="[Text]" custT="1"/>
      <dgm:spPr/>
      <dgm:t>
        <a:bodyPr/>
        <a:lstStyle/>
        <a:p>
          <a:r>
            <a:rPr lang="en-US" sz="1600" dirty="0"/>
            <a:t>Any payment after a claim under sub clauses (a), (b), (c) or (d) of the policy has been admitted and settled.</a:t>
          </a:r>
        </a:p>
      </dgm:t>
    </dgm:pt>
    <dgm:pt modelId="{AAB6F57E-D48A-41F6-9059-9BC470B7B44B}" type="parTrans" cxnId="{58CDB87B-534B-4CDC-BB55-E28F6EA46516}">
      <dgm:prSet/>
      <dgm:spPr/>
      <dgm:t>
        <a:bodyPr/>
        <a:lstStyle/>
        <a:p>
          <a:endParaRPr lang="en-US"/>
        </a:p>
      </dgm:t>
    </dgm:pt>
    <dgm:pt modelId="{313FD95D-429A-4D87-A5B8-5B2508FEB3B6}" type="sibTrans" cxnId="{58CDB87B-534B-4CDC-BB55-E28F6EA46516}">
      <dgm:prSet/>
      <dgm:spPr/>
      <dgm:t>
        <a:bodyPr/>
        <a:lstStyle/>
        <a:p>
          <a:endParaRPr lang="en-US"/>
        </a:p>
      </dgm:t>
    </dgm:pt>
    <dgm:pt modelId="{A46DE2A3-EFC8-47DF-8568-3DCF7455A224}">
      <dgm:prSet phldrT="[Text]" custT="1"/>
      <dgm:spPr/>
      <dgm:t>
        <a:bodyPr/>
        <a:lstStyle/>
        <a:p>
          <a:endParaRPr lang="en-US" sz="1600" dirty="0"/>
        </a:p>
      </dgm:t>
    </dgm:pt>
    <dgm:pt modelId="{A7342134-6482-4CDF-BD73-2DF1E24B9FAC}" type="parTrans" cxnId="{484F6C5D-A4A6-407F-A238-5A62A19C5701}">
      <dgm:prSet/>
      <dgm:spPr/>
      <dgm:t>
        <a:bodyPr/>
        <a:lstStyle/>
        <a:p>
          <a:endParaRPr lang="en-US"/>
        </a:p>
      </dgm:t>
    </dgm:pt>
    <dgm:pt modelId="{D1B789D4-EA7D-4DF9-944A-BF11A3977712}" type="sibTrans" cxnId="{484F6C5D-A4A6-407F-A238-5A62A19C5701}">
      <dgm:prSet/>
      <dgm:spPr/>
      <dgm:t>
        <a:bodyPr/>
        <a:lstStyle/>
        <a:p>
          <a:endParaRPr lang="en-US"/>
        </a:p>
      </dgm:t>
    </dgm:pt>
    <dgm:pt modelId="{DD8BF86B-73D4-4C9F-8C73-062D71283C47}">
      <dgm:prSet phldrT="[Text]" custT="1"/>
      <dgm:spPr/>
      <dgm:t>
        <a:bodyPr/>
        <a:lstStyle/>
        <a:p>
          <a:r>
            <a:rPr lang="en-US" sz="1600" dirty="0"/>
            <a:t>one dependent child below the age of 25 years  - Rs.5000/-</a:t>
          </a:r>
        </a:p>
      </dgm:t>
    </dgm:pt>
    <dgm:pt modelId="{31091873-3BC5-415E-B34D-82AE470A5074}" type="parTrans" cxnId="{0C3C9510-C315-4AD8-82CB-9C5D27E472F0}">
      <dgm:prSet/>
      <dgm:spPr/>
      <dgm:t>
        <a:bodyPr/>
        <a:lstStyle/>
        <a:p>
          <a:endParaRPr lang="en-US"/>
        </a:p>
      </dgm:t>
    </dgm:pt>
    <dgm:pt modelId="{71CB6D48-E03D-4E1D-96E4-1D54BD7F33A3}" type="sibTrans" cxnId="{0C3C9510-C315-4AD8-82CB-9C5D27E472F0}">
      <dgm:prSet/>
      <dgm:spPr/>
      <dgm:t>
        <a:bodyPr/>
        <a:lstStyle/>
        <a:p>
          <a:endParaRPr lang="en-US"/>
        </a:p>
      </dgm:t>
    </dgm:pt>
    <dgm:pt modelId="{A91CF4AE-7D81-41B3-9A06-BEB9F07FE43C}">
      <dgm:prSet phldrT="[Text]" custT="1"/>
      <dgm:spPr/>
      <dgm:t>
        <a:bodyPr/>
        <a:lstStyle/>
        <a:p>
          <a:r>
            <a:rPr lang="en-US" sz="1600" dirty="0"/>
            <a:t>more than 1 dependent child below 25 years- Rs.10000/-</a:t>
          </a:r>
        </a:p>
      </dgm:t>
    </dgm:pt>
    <dgm:pt modelId="{3F3F75A6-242B-4BD9-8731-279BFCE755B2}" type="parTrans" cxnId="{F5701720-EC45-405E-9585-30D915AB87F7}">
      <dgm:prSet/>
      <dgm:spPr/>
      <dgm:t>
        <a:bodyPr/>
        <a:lstStyle/>
        <a:p>
          <a:endParaRPr lang="en-US"/>
        </a:p>
      </dgm:t>
    </dgm:pt>
    <dgm:pt modelId="{C3B12201-23D6-4221-A39F-BBD7BE0B30F1}" type="sibTrans" cxnId="{F5701720-EC45-405E-9585-30D915AB87F7}">
      <dgm:prSet/>
      <dgm:spPr/>
      <dgm:t>
        <a:bodyPr/>
        <a:lstStyle/>
        <a:p>
          <a:endParaRPr lang="en-US"/>
        </a:p>
      </dgm:t>
    </dgm:pt>
    <dgm:pt modelId="{9C3C6552-854D-4FF3-87A9-2B7F0DF94C1B}">
      <dgm:prSet phldrT="[Text]" custT="1"/>
      <dgm:spPr/>
      <dgm:t>
        <a:bodyPr/>
        <a:lstStyle/>
        <a:p>
          <a:r>
            <a:rPr lang="en-US" sz="1600" dirty="0"/>
            <a:t>available only on CSI and not on CB (</a:t>
          </a:r>
          <a:r>
            <a:rPr lang="en-US" sz="1600" dirty="0" err="1"/>
            <a:t>Eg</a:t>
          </a:r>
          <a:r>
            <a:rPr lang="en-US" sz="1600" dirty="0"/>
            <a:t>: CSI : Rs.50000 CB:2500 EF eligible:5000/- and not 5250/-)</a:t>
          </a:r>
        </a:p>
      </dgm:t>
    </dgm:pt>
    <dgm:pt modelId="{BCBC8FDA-9BF0-4E3F-A12F-138F19E89794}" type="parTrans" cxnId="{63450C8F-EBDA-4404-B7EC-0BF8A6512D0C}">
      <dgm:prSet/>
      <dgm:spPr/>
      <dgm:t>
        <a:bodyPr/>
        <a:lstStyle/>
        <a:p>
          <a:endParaRPr lang="en-US"/>
        </a:p>
      </dgm:t>
    </dgm:pt>
    <dgm:pt modelId="{2F60B050-AC5C-4098-984B-379846738469}" type="sibTrans" cxnId="{63450C8F-EBDA-4404-B7EC-0BF8A6512D0C}">
      <dgm:prSet/>
      <dgm:spPr/>
      <dgm:t>
        <a:bodyPr/>
        <a:lstStyle/>
        <a:p>
          <a:endParaRPr lang="en-US"/>
        </a:p>
      </dgm:t>
    </dgm:pt>
    <dgm:pt modelId="{A233FF0F-BB2F-4C0A-9832-7CA71C536789}">
      <dgm:prSet phldrT="[Text]" custT="1"/>
      <dgm:spPr/>
      <dgm:t>
        <a:bodyPr/>
        <a:lstStyle/>
        <a:p>
          <a:r>
            <a:rPr lang="en-US" sz="1600" dirty="0"/>
            <a:t>Available when policy is renewed within grace period of 30 days</a:t>
          </a:r>
        </a:p>
      </dgm:t>
    </dgm:pt>
    <dgm:pt modelId="{DA8D4EA4-AE23-4FB9-8250-A224D653ACAE}" type="parTrans" cxnId="{3AF637B9-46E9-4A5F-B6E9-A254F4367DB8}">
      <dgm:prSet/>
      <dgm:spPr/>
      <dgm:t>
        <a:bodyPr/>
        <a:lstStyle/>
        <a:p>
          <a:endParaRPr lang="en-US"/>
        </a:p>
      </dgm:t>
    </dgm:pt>
    <dgm:pt modelId="{CA9A87CA-EE2B-430C-A005-9F21B95B6403}" type="sibTrans" cxnId="{3AF637B9-46E9-4A5F-B6E9-A254F4367DB8}">
      <dgm:prSet/>
      <dgm:spPr/>
      <dgm:t>
        <a:bodyPr/>
        <a:lstStyle/>
        <a:p>
          <a:endParaRPr lang="en-US"/>
        </a:p>
      </dgm:t>
    </dgm:pt>
    <dgm:pt modelId="{728DF18F-4C8F-4A26-982F-3FBB0B2C950C}">
      <dgm:prSet phldrT="[Text]" custT="1"/>
      <dgm:spPr/>
      <dgm:t>
        <a:bodyPr/>
        <a:lstStyle/>
        <a:p>
          <a:r>
            <a:rPr lang="en-US" sz="1600" dirty="0"/>
            <a:t>Any payment in case of more than one claim under the policy by which maximum liability of the company would exceed sum payable under sub-clause (a) (the capital sum insured)</a:t>
          </a:r>
        </a:p>
      </dgm:t>
    </dgm:pt>
    <dgm:pt modelId="{9E6EE022-F3B1-473A-9562-CC901753A09C}" type="parTrans" cxnId="{6F880C6C-1B6B-427A-A859-D75747CEB7F9}">
      <dgm:prSet/>
      <dgm:spPr/>
      <dgm:t>
        <a:bodyPr/>
        <a:lstStyle/>
        <a:p>
          <a:endParaRPr lang="en-US"/>
        </a:p>
      </dgm:t>
    </dgm:pt>
    <dgm:pt modelId="{F44B29C9-1A72-43A7-B48F-A56A174025D7}" type="sibTrans" cxnId="{6F880C6C-1B6B-427A-A859-D75747CEB7F9}">
      <dgm:prSet/>
      <dgm:spPr/>
      <dgm:t>
        <a:bodyPr/>
        <a:lstStyle/>
        <a:p>
          <a:endParaRPr lang="en-US"/>
        </a:p>
      </dgm:t>
    </dgm:pt>
    <dgm:pt modelId="{6C982CFA-347C-4307-8059-3FB32C4934A0}">
      <dgm:prSet phldrT="[Text]" custT="1"/>
      <dgm:spPr/>
      <dgm:t>
        <a:bodyPr/>
        <a:lstStyle/>
        <a:p>
          <a:r>
            <a:rPr lang="en-US" sz="1600" dirty="0"/>
            <a:t>Payment of weekly compensation until the total amount shall have been ascertained and agreed.</a:t>
          </a:r>
        </a:p>
      </dgm:t>
    </dgm:pt>
    <dgm:pt modelId="{10461366-BDB9-4657-B990-D98794680DE5}" type="parTrans" cxnId="{72906124-0AA3-4014-962D-67E1F556D8B9}">
      <dgm:prSet/>
      <dgm:spPr/>
      <dgm:t>
        <a:bodyPr/>
        <a:lstStyle/>
        <a:p>
          <a:endParaRPr lang="en-US"/>
        </a:p>
      </dgm:t>
    </dgm:pt>
    <dgm:pt modelId="{C7900C65-E803-4240-BA60-7CC1CA0C5806}" type="sibTrans" cxnId="{72906124-0AA3-4014-962D-67E1F556D8B9}">
      <dgm:prSet/>
      <dgm:spPr/>
      <dgm:t>
        <a:bodyPr/>
        <a:lstStyle/>
        <a:p>
          <a:endParaRPr lang="en-US"/>
        </a:p>
      </dgm:t>
    </dgm:pt>
    <dgm:pt modelId="{28CF798E-E084-41CA-99B9-8AD77C7DBCD3}">
      <dgm:prSet phldrT="[Text]" custT="1"/>
      <dgm:spPr/>
      <dgm:t>
        <a:bodyPr/>
        <a:lstStyle/>
        <a:p>
          <a:endParaRPr lang="en-US" sz="1600" dirty="0"/>
        </a:p>
      </dgm:t>
    </dgm:pt>
    <dgm:pt modelId="{F10E8A0F-8686-44FA-A804-56B74A33CEA5}" type="parTrans" cxnId="{B113C291-D3C1-4566-9A28-731B0C909FE0}">
      <dgm:prSet/>
      <dgm:spPr/>
      <dgm:t>
        <a:bodyPr/>
        <a:lstStyle/>
        <a:p>
          <a:endParaRPr lang="en-US"/>
        </a:p>
      </dgm:t>
    </dgm:pt>
    <dgm:pt modelId="{FAA66FE1-FCA5-463B-93AC-8CB03E3F7E19}" type="sibTrans" cxnId="{B113C291-D3C1-4566-9A28-731B0C909FE0}">
      <dgm:prSet/>
      <dgm:spPr/>
      <dgm:t>
        <a:bodyPr/>
        <a:lstStyle/>
        <a:p>
          <a:endParaRPr lang="en-US"/>
        </a:p>
      </dgm:t>
    </dgm:pt>
    <dgm:pt modelId="{C4AD9E1D-7041-4FEE-A483-E29D10BF7858}" type="pres">
      <dgm:prSet presAssocID="{1EF35C47-048B-44A8-BFF5-BF87B14C881F}" presName="linearFlow" presStyleCnt="0">
        <dgm:presLayoutVars>
          <dgm:dir/>
          <dgm:animLvl val="lvl"/>
          <dgm:resizeHandles val="exact"/>
        </dgm:presLayoutVars>
      </dgm:prSet>
      <dgm:spPr/>
    </dgm:pt>
    <dgm:pt modelId="{8ADE49E1-09BB-4A94-B308-9AE32D94A384}" type="pres">
      <dgm:prSet presAssocID="{545F1C94-4FAF-4184-9695-3623E44F4B29}" presName="composite" presStyleCnt="0"/>
      <dgm:spPr/>
    </dgm:pt>
    <dgm:pt modelId="{1181667B-4A53-4E3B-9515-52B680DBA71D}" type="pres">
      <dgm:prSet presAssocID="{545F1C94-4FAF-4184-9695-3623E44F4B29}" presName="parentText" presStyleLbl="alignNode1" presStyleIdx="0" presStyleCnt="3">
        <dgm:presLayoutVars>
          <dgm:chMax val="1"/>
          <dgm:bulletEnabled val="1"/>
        </dgm:presLayoutVars>
      </dgm:prSet>
      <dgm:spPr/>
    </dgm:pt>
    <dgm:pt modelId="{FE02ADA2-4AEA-4AF3-B56F-251CA3AAA48A}" type="pres">
      <dgm:prSet presAssocID="{545F1C94-4FAF-4184-9695-3623E44F4B29}" presName="descendantText" presStyleLbl="alignAcc1" presStyleIdx="0" presStyleCnt="3">
        <dgm:presLayoutVars>
          <dgm:bulletEnabled val="1"/>
        </dgm:presLayoutVars>
      </dgm:prSet>
      <dgm:spPr/>
    </dgm:pt>
    <dgm:pt modelId="{BF701E19-B772-48B4-9307-081B7D19A64B}" type="pres">
      <dgm:prSet presAssocID="{65249A1E-4AEB-4E6A-9379-0BA4212D32C3}" presName="sp" presStyleCnt="0"/>
      <dgm:spPr/>
    </dgm:pt>
    <dgm:pt modelId="{58E139CC-A066-4064-A1EB-16EB668745EE}" type="pres">
      <dgm:prSet presAssocID="{E83889E1-D573-45B5-B229-70CFB84866B7}" presName="composite" presStyleCnt="0"/>
      <dgm:spPr/>
    </dgm:pt>
    <dgm:pt modelId="{3C5F441D-E693-4067-A6D3-4700B0CE0FFE}" type="pres">
      <dgm:prSet presAssocID="{E83889E1-D573-45B5-B229-70CFB84866B7}" presName="parentText" presStyleLbl="alignNode1" presStyleIdx="1" presStyleCnt="3">
        <dgm:presLayoutVars>
          <dgm:chMax val="1"/>
          <dgm:bulletEnabled val="1"/>
        </dgm:presLayoutVars>
      </dgm:prSet>
      <dgm:spPr/>
    </dgm:pt>
    <dgm:pt modelId="{C6728CA8-F480-43B5-8DF1-7CBBD19EE3F0}" type="pres">
      <dgm:prSet presAssocID="{E83889E1-D573-45B5-B229-70CFB84866B7}" presName="descendantText" presStyleLbl="alignAcc1" presStyleIdx="1" presStyleCnt="3">
        <dgm:presLayoutVars>
          <dgm:bulletEnabled val="1"/>
        </dgm:presLayoutVars>
      </dgm:prSet>
      <dgm:spPr/>
    </dgm:pt>
    <dgm:pt modelId="{19E0163B-97B3-442E-9AF7-935637B9E9B7}" type="pres">
      <dgm:prSet presAssocID="{9EBF1425-219C-4D73-A5A5-A5ABF96F61BC}" presName="sp" presStyleCnt="0"/>
      <dgm:spPr/>
    </dgm:pt>
    <dgm:pt modelId="{F0CC795B-D298-4C66-8998-49B3275A8B6F}" type="pres">
      <dgm:prSet presAssocID="{7AE2711F-B418-4BEF-A105-A2DB7A4DC5EE}" presName="composite" presStyleCnt="0"/>
      <dgm:spPr/>
    </dgm:pt>
    <dgm:pt modelId="{51113755-5180-48FC-A001-72BF205A8091}" type="pres">
      <dgm:prSet presAssocID="{7AE2711F-B418-4BEF-A105-A2DB7A4DC5EE}" presName="parentText" presStyleLbl="alignNode1" presStyleIdx="2" presStyleCnt="3">
        <dgm:presLayoutVars>
          <dgm:chMax val="1"/>
          <dgm:bulletEnabled val="1"/>
        </dgm:presLayoutVars>
      </dgm:prSet>
      <dgm:spPr/>
    </dgm:pt>
    <dgm:pt modelId="{0B96D7CB-D798-49C8-9BB6-F4C66551FC5C}" type="pres">
      <dgm:prSet presAssocID="{7AE2711F-B418-4BEF-A105-A2DB7A4DC5EE}" presName="descendantText" presStyleLbl="alignAcc1" presStyleIdx="2" presStyleCnt="3" custScaleY="132607">
        <dgm:presLayoutVars>
          <dgm:bulletEnabled val="1"/>
        </dgm:presLayoutVars>
      </dgm:prSet>
      <dgm:spPr/>
    </dgm:pt>
  </dgm:ptLst>
  <dgm:cxnLst>
    <dgm:cxn modelId="{B36AC306-7E64-40E6-B006-616122B366F6}" type="presOf" srcId="{9C3C6552-854D-4FF3-87A9-2B7F0DF94C1B}" destId="{FE02ADA2-4AEA-4AF3-B56F-251CA3AAA48A}" srcOrd="0" destOrd="5" presId="urn:microsoft.com/office/officeart/2005/8/layout/chevron2"/>
    <dgm:cxn modelId="{0C3C9510-C315-4AD8-82CB-9C5D27E472F0}" srcId="{1E34B286-B878-4019-93AF-FE6B3B90D54E}" destId="{DD8BF86B-73D4-4C9F-8C73-062D71283C47}" srcOrd="0" destOrd="0" parTransId="{31091873-3BC5-415E-B34D-82AE470A5074}" sibTransId="{71CB6D48-E03D-4E1D-96E4-1D54BD7F33A3}"/>
    <dgm:cxn modelId="{1D59EF1C-6AD7-487E-A331-81BA34F3C253}" type="presOf" srcId="{A46DE2A3-EFC8-47DF-8568-3DCF7455A224}" destId="{FE02ADA2-4AEA-4AF3-B56F-251CA3AAA48A}" srcOrd="0" destOrd="6" presId="urn:microsoft.com/office/officeart/2005/8/layout/chevron2"/>
    <dgm:cxn modelId="{4716DB1D-827B-4E89-9F5C-E719CD4A858D}" type="presOf" srcId="{DD8BF86B-73D4-4C9F-8C73-062D71283C47}" destId="{FE02ADA2-4AEA-4AF3-B56F-251CA3AAA48A}" srcOrd="0" destOrd="3" presId="urn:microsoft.com/office/officeart/2005/8/layout/chevron2"/>
    <dgm:cxn modelId="{F5701720-EC45-405E-9585-30D915AB87F7}" srcId="{1E34B286-B878-4019-93AF-FE6B3B90D54E}" destId="{A91CF4AE-7D81-41B3-9A06-BEB9F07FE43C}" srcOrd="1" destOrd="0" parTransId="{3F3F75A6-242B-4BD9-8731-279BFCE755B2}" sibTransId="{C3B12201-23D6-4221-A39F-BBD7BE0B30F1}"/>
    <dgm:cxn modelId="{72906124-0AA3-4014-962D-67E1F556D8B9}" srcId="{7AE2711F-B418-4BEF-A105-A2DB7A4DC5EE}" destId="{6C982CFA-347C-4307-8059-3FB32C4934A0}" srcOrd="3" destOrd="0" parTransId="{10461366-BDB9-4657-B990-D98794680DE5}" sibTransId="{C7900C65-E803-4240-BA60-7CC1CA0C5806}"/>
    <dgm:cxn modelId="{5310F42B-B783-45A4-933F-4813A40EBA10}" type="presOf" srcId="{E83889E1-D573-45B5-B229-70CFB84866B7}" destId="{3C5F441D-E693-4067-A6D3-4700B0CE0FFE}" srcOrd="0" destOrd="0" presId="urn:microsoft.com/office/officeart/2005/8/layout/chevron2"/>
    <dgm:cxn modelId="{FB671D30-37BD-4F7A-B117-43FC98130132}" type="presOf" srcId="{A91CF4AE-7D81-41B3-9A06-BEB9F07FE43C}" destId="{FE02ADA2-4AEA-4AF3-B56F-251CA3AAA48A}" srcOrd="0" destOrd="4" presId="urn:microsoft.com/office/officeart/2005/8/layout/chevron2"/>
    <dgm:cxn modelId="{627FEC36-DD59-4771-8003-F2D220956C63}" type="presOf" srcId="{545F1C94-4FAF-4184-9695-3623E44F4B29}" destId="{1181667B-4A53-4E3B-9515-52B680DBA71D}" srcOrd="0" destOrd="0" presId="urn:microsoft.com/office/officeart/2005/8/layout/chevron2"/>
    <dgm:cxn modelId="{484F6C5D-A4A6-407F-A238-5A62A19C5701}" srcId="{545F1C94-4FAF-4184-9695-3623E44F4B29}" destId="{A46DE2A3-EFC8-47DF-8568-3DCF7455A224}" srcOrd="3" destOrd="0" parTransId="{A7342134-6482-4CDF-BD73-2DF1E24B9FAC}" sibTransId="{D1B789D4-EA7D-4DF9-944A-BF11A3977712}"/>
    <dgm:cxn modelId="{40478749-C81F-4E12-8632-CF4672657E78}" type="presOf" srcId="{B97282B0-BA87-4B76-8F1D-4E985EF0528D}" destId="{0B96D7CB-D798-49C8-9BB6-F4C66551FC5C}" srcOrd="0" destOrd="0" presId="urn:microsoft.com/office/officeart/2005/8/layout/chevron2"/>
    <dgm:cxn modelId="{9757A56B-872D-48F8-9724-23E920D0CF25}" type="presOf" srcId="{F97F0C79-0928-4F70-8BAC-DD0798482E66}" destId="{C6728CA8-F480-43B5-8DF1-7CBBD19EE3F0}" srcOrd="0" destOrd="0" presId="urn:microsoft.com/office/officeart/2005/8/layout/chevron2"/>
    <dgm:cxn modelId="{6F880C6C-1B6B-427A-A859-D75747CEB7F9}" srcId="{7AE2711F-B418-4BEF-A105-A2DB7A4DC5EE}" destId="{728DF18F-4C8F-4A26-982F-3FBB0B2C950C}" srcOrd="2" destOrd="0" parTransId="{9E6EE022-F3B1-473A-9562-CC901753A09C}" sibTransId="{F44B29C9-1A72-43A7-B48F-A56A174025D7}"/>
    <dgm:cxn modelId="{4101D270-C591-441B-8F13-329734141281}" type="presOf" srcId="{8F6FD0DA-5639-48DD-8E43-A0DC0B2B3867}" destId="{0B96D7CB-D798-49C8-9BB6-F4C66551FC5C}" srcOrd="0" destOrd="1" presId="urn:microsoft.com/office/officeart/2005/8/layout/chevron2"/>
    <dgm:cxn modelId="{590EE950-175B-40EB-A760-8B27F872D694}" type="presOf" srcId="{6C982CFA-347C-4307-8059-3FB32C4934A0}" destId="{0B96D7CB-D798-49C8-9BB6-F4C66551FC5C}" srcOrd="0" destOrd="3" presId="urn:microsoft.com/office/officeart/2005/8/layout/chevron2"/>
    <dgm:cxn modelId="{82236851-E13B-468E-A042-882997823C3B}" type="presOf" srcId="{A233FF0F-BB2F-4C0A-9832-7CA71C536789}" destId="{C6728CA8-F480-43B5-8DF1-7CBBD19EE3F0}" srcOrd="0" destOrd="1" presId="urn:microsoft.com/office/officeart/2005/8/layout/chevron2"/>
    <dgm:cxn modelId="{B3F75074-CB64-4069-87E3-072D1C025D02}" srcId="{545F1C94-4FAF-4184-9695-3623E44F4B29}" destId="{1E34B286-B878-4019-93AF-FE6B3B90D54E}" srcOrd="2" destOrd="0" parTransId="{19A50568-3D49-48FD-B20E-DA42D34B0893}" sibTransId="{A65C6F09-2C48-443D-8C4C-3EBE775024B3}"/>
    <dgm:cxn modelId="{A0BA3C59-63D2-4B86-A8B3-73FA95CD4B89}" srcId="{1EF35C47-048B-44A8-BFF5-BF87B14C881F}" destId="{E83889E1-D573-45B5-B229-70CFB84866B7}" srcOrd="1" destOrd="0" parTransId="{4F7BF7B1-BD49-4F88-8F22-7959C9055957}" sibTransId="{9EBF1425-219C-4D73-A5A5-A5ABF96F61BC}"/>
    <dgm:cxn modelId="{58CDB87B-534B-4CDC-BB55-E28F6EA46516}" srcId="{7AE2711F-B418-4BEF-A105-A2DB7A4DC5EE}" destId="{8F6FD0DA-5639-48DD-8E43-A0DC0B2B3867}" srcOrd="1" destOrd="0" parTransId="{AAB6F57E-D48A-41F6-9059-9BC470B7B44B}" sibTransId="{313FD95D-429A-4D87-A5B8-5B2508FEB3B6}"/>
    <dgm:cxn modelId="{E5A84982-CDEC-4C68-9FB7-9DF4151EFB6B}" srcId="{1EF35C47-048B-44A8-BFF5-BF87B14C881F}" destId="{545F1C94-4FAF-4184-9695-3623E44F4B29}" srcOrd="0" destOrd="0" parTransId="{B9D56B4A-6D90-4B0C-9178-18D30C054BA3}" sibTransId="{65249A1E-4AEB-4E6A-9379-0BA4212D32C3}"/>
    <dgm:cxn modelId="{5DCEC888-01C6-43B2-AE31-F5C22DDE5D04}" srcId="{1EF35C47-048B-44A8-BFF5-BF87B14C881F}" destId="{7AE2711F-B418-4BEF-A105-A2DB7A4DC5EE}" srcOrd="2" destOrd="0" parTransId="{B48BD033-DFA0-4D00-A079-7DD6E05022B0}" sibTransId="{BF760593-B9D1-4E58-8F62-A567826BB641}"/>
    <dgm:cxn modelId="{F7576B89-AEA8-4866-A05C-A9C6B591B73B}" type="presOf" srcId="{E7A3DA6D-DEBE-4A58-B4B3-38B707C5E27A}" destId="{FE02ADA2-4AEA-4AF3-B56F-251CA3AAA48A}" srcOrd="0" destOrd="1" presId="urn:microsoft.com/office/officeart/2005/8/layout/chevron2"/>
    <dgm:cxn modelId="{F3A72C8B-27C8-4D88-B025-046207C9E1E6}" srcId="{E83889E1-D573-45B5-B229-70CFB84866B7}" destId="{F97F0C79-0928-4F70-8BAC-DD0798482E66}" srcOrd="0" destOrd="0" parTransId="{5CA65062-BAE8-400F-9374-03778FE954DE}" sibTransId="{F99449EB-FE6E-403F-87D5-38B6CBD92792}"/>
    <dgm:cxn modelId="{63450C8F-EBDA-4404-B7EC-0BF8A6512D0C}" srcId="{1E34B286-B878-4019-93AF-FE6B3B90D54E}" destId="{9C3C6552-854D-4FF3-87A9-2B7F0DF94C1B}" srcOrd="2" destOrd="0" parTransId="{BCBC8FDA-9BF0-4E3F-A12F-138F19E89794}" sibTransId="{2F60B050-AC5C-4098-984B-379846738469}"/>
    <dgm:cxn modelId="{B113C291-D3C1-4566-9A28-731B0C909FE0}" srcId="{545F1C94-4FAF-4184-9695-3623E44F4B29}" destId="{28CF798E-E084-41CA-99B9-8AD77C7DBCD3}" srcOrd="0" destOrd="0" parTransId="{F10E8A0F-8686-44FA-A804-56B74A33CEA5}" sibTransId="{FAA66FE1-FCA5-463B-93AC-8CB03E3F7E19}"/>
    <dgm:cxn modelId="{AF4EDC97-1DE7-4198-9D74-6E52351C4DEC}" type="presOf" srcId="{1EF35C47-048B-44A8-BFF5-BF87B14C881F}" destId="{C4AD9E1D-7041-4FEE-A483-E29D10BF7858}" srcOrd="0" destOrd="0" presId="urn:microsoft.com/office/officeart/2005/8/layout/chevron2"/>
    <dgm:cxn modelId="{8059B1B0-7CDF-4C4C-9231-FF75B5293EFB}" type="presOf" srcId="{728DF18F-4C8F-4A26-982F-3FBB0B2C950C}" destId="{0B96D7CB-D798-49C8-9BB6-F4C66551FC5C}" srcOrd="0" destOrd="2" presId="urn:microsoft.com/office/officeart/2005/8/layout/chevron2"/>
    <dgm:cxn modelId="{3AF637B9-46E9-4A5F-B6E9-A254F4367DB8}" srcId="{E83889E1-D573-45B5-B229-70CFB84866B7}" destId="{A233FF0F-BB2F-4C0A-9832-7CA71C536789}" srcOrd="1" destOrd="0" parTransId="{DA8D4EA4-AE23-4FB9-8250-A224D653ACAE}" sibTransId="{CA9A87CA-EE2B-430C-A005-9F21B95B6403}"/>
    <dgm:cxn modelId="{E04FB2C6-5A19-4E44-B250-3AA5AAF54BC2}" srcId="{545F1C94-4FAF-4184-9695-3623E44F4B29}" destId="{E7A3DA6D-DEBE-4A58-B4B3-38B707C5E27A}" srcOrd="1" destOrd="0" parTransId="{9A22DF0C-A6D6-49CC-86E1-0D67BE68E1DC}" sibTransId="{CC40D1E9-E0BF-4F6F-AE2D-9EED687B809E}"/>
    <dgm:cxn modelId="{0A54E4D0-06A6-43BB-BC15-BFDE362EC85D}" srcId="{7AE2711F-B418-4BEF-A105-A2DB7A4DC5EE}" destId="{B97282B0-BA87-4B76-8F1D-4E985EF0528D}" srcOrd="0" destOrd="0" parTransId="{BA3C07FD-DEF9-49C6-930A-DE397FAD04F3}" sibTransId="{E9D70DFB-AA0E-45D9-92A9-4968330A49CB}"/>
    <dgm:cxn modelId="{1297D6E1-26CB-4E7B-BE7F-404075F7B3BC}" type="presOf" srcId="{28CF798E-E084-41CA-99B9-8AD77C7DBCD3}" destId="{FE02ADA2-4AEA-4AF3-B56F-251CA3AAA48A}" srcOrd="0" destOrd="0" presId="urn:microsoft.com/office/officeart/2005/8/layout/chevron2"/>
    <dgm:cxn modelId="{FD623FE8-DD84-4872-9CC2-D6CC150C25EF}" type="presOf" srcId="{1E34B286-B878-4019-93AF-FE6B3B90D54E}" destId="{FE02ADA2-4AEA-4AF3-B56F-251CA3AAA48A}" srcOrd="0" destOrd="2" presId="urn:microsoft.com/office/officeart/2005/8/layout/chevron2"/>
    <dgm:cxn modelId="{96D2BBEC-51EE-4A41-BB52-6A37EE182EFC}" type="presOf" srcId="{7AE2711F-B418-4BEF-A105-A2DB7A4DC5EE}" destId="{51113755-5180-48FC-A001-72BF205A8091}" srcOrd="0" destOrd="0" presId="urn:microsoft.com/office/officeart/2005/8/layout/chevron2"/>
    <dgm:cxn modelId="{8872745C-713D-468D-919F-00188F8D48E7}" type="presParOf" srcId="{C4AD9E1D-7041-4FEE-A483-E29D10BF7858}" destId="{8ADE49E1-09BB-4A94-B308-9AE32D94A384}" srcOrd="0" destOrd="0" presId="urn:microsoft.com/office/officeart/2005/8/layout/chevron2"/>
    <dgm:cxn modelId="{1A37399C-911A-4A28-B2E1-8D4138582F0F}" type="presParOf" srcId="{8ADE49E1-09BB-4A94-B308-9AE32D94A384}" destId="{1181667B-4A53-4E3B-9515-52B680DBA71D}" srcOrd="0" destOrd="0" presId="urn:microsoft.com/office/officeart/2005/8/layout/chevron2"/>
    <dgm:cxn modelId="{72667C3E-6124-4FCE-B2AE-9EB81FD32D0F}" type="presParOf" srcId="{8ADE49E1-09BB-4A94-B308-9AE32D94A384}" destId="{FE02ADA2-4AEA-4AF3-B56F-251CA3AAA48A}" srcOrd="1" destOrd="0" presId="urn:microsoft.com/office/officeart/2005/8/layout/chevron2"/>
    <dgm:cxn modelId="{A4A4E94B-082A-4FF1-9D37-8CA7A529008B}" type="presParOf" srcId="{C4AD9E1D-7041-4FEE-A483-E29D10BF7858}" destId="{BF701E19-B772-48B4-9307-081B7D19A64B}" srcOrd="1" destOrd="0" presId="urn:microsoft.com/office/officeart/2005/8/layout/chevron2"/>
    <dgm:cxn modelId="{B1E54788-E60F-40D3-95BE-A81C9DF3A168}" type="presParOf" srcId="{C4AD9E1D-7041-4FEE-A483-E29D10BF7858}" destId="{58E139CC-A066-4064-A1EB-16EB668745EE}" srcOrd="2" destOrd="0" presId="urn:microsoft.com/office/officeart/2005/8/layout/chevron2"/>
    <dgm:cxn modelId="{5AD01BA6-2868-4530-B1D7-22DA14BD7A48}" type="presParOf" srcId="{58E139CC-A066-4064-A1EB-16EB668745EE}" destId="{3C5F441D-E693-4067-A6D3-4700B0CE0FFE}" srcOrd="0" destOrd="0" presId="urn:microsoft.com/office/officeart/2005/8/layout/chevron2"/>
    <dgm:cxn modelId="{5D89FA94-FFD7-41D7-9A83-5EC311362706}" type="presParOf" srcId="{58E139CC-A066-4064-A1EB-16EB668745EE}" destId="{C6728CA8-F480-43B5-8DF1-7CBBD19EE3F0}" srcOrd="1" destOrd="0" presId="urn:microsoft.com/office/officeart/2005/8/layout/chevron2"/>
    <dgm:cxn modelId="{DD95E764-0D8D-4768-90B0-7546B7EA4752}" type="presParOf" srcId="{C4AD9E1D-7041-4FEE-A483-E29D10BF7858}" destId="{19E0163B-97B3-442E-9AF7-935637B9E9B7}" srcOrd="3" destOrd="0" presId="urn:microsoft.com/office/officeart/2005/8/layout/chevron2"/>
    <dgm:cxn modelId="{53EDA2A5-1F1D-4D00-840C-4D394528F790}" type="presParOf" srcId="{C4AD9E1D-7041-4FEE-A483-E29D10BF7858}" destId="{F0CC795B-D298-4C66-8998-49B3275A8B6F}" srcOrd="4" destOrd="0" presId="urn:microsoft.com/office/officeart/2005/8/layout/chevron2"/>
    <dgm:cxn modelId="{BCD8D32D-FAE9-4793-8B4A-8126FA0E96F2}" type="presParOf" srcId="{F0CC795B-D298-4C66-8998-49B3275A8B6F}" destId="{51113755-5180-48FC-A001-72BF205A8091}" srcOrd="0" destOrd="0" presId="urn:microsoft.com/office/officeart/2005/8/layout/chevron2"/>
    <dgm:cxn modelId="{C4348A28-B416-4EF5-9086-97D9086F6CA3}" type="presParOf" srcId="{F0CC795B-D298-4C66-8998-49B3275A8B6F}" destId="{0B96D7CB-D798-49C8-9BB6-F4C66551FC5C}"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897207F0-B9B4-4879-B57E-BCBBE73F1812}" type="doc">
      <dgm:prSet loTypeId="urn:microsoft.com/office/officeart/2005/8/layout/hierarchy3" loCatId="list" qsTypeId="urn:microsoft.com/office/officeart/2005/8/quickstyle/simple1" qsCatId="simple" csTypeId="urn:microsoft.com/office/officeart/2005/8/colors/accent1_3" csCatId="accent1" phldr="1"/>
      <dgm:spPr/>
      <dgm:t>
        <a:bodyPr/>
        <a:lstStyle/>
        <a:p>
          <a:endParaRPr lang="en-US"/>
        </a:p>
      </dgm:t>
    </dgm:pt>
    <dgm:pt modelId="{6A7E419B-BE42-4CAE-88AD-A080B4E47E47}">
      <dgm:prSet phldrT="[Text]" custT="1"/>
      <dgm:spPr/>
      <dgm:t>
        <a:bodyPr/>
        <a:lstStyle/>
        <a:p>
          <a:r>
            <a:rPr lang="en-US" sz="4800" dirty="0"/>
            <a:t>LPG Dealer</a:t>
          </a:r>
        </a:p>
      </dgm:t>
    </dgm:pt>
    <dgm:pt modelId="{D3AB0C3F-C3BC-49DF-A68E-CAB6E7081376}" type="parTrans" cxnId="{7D7D5031-A960-4ED9-8A34-24A259780E8A}">
      <dgm:prSet/>
      <dgm:spPr/>
      <dgm:t>
        <a:bodyPr/>
        <a:lstStyle/>
        <a:p>
          <a:endParaRPr lang="en-US"/>
        </a:p>
      </dgm:t>
    </dgm:pt>
    <dgm:pt modelId="{9B36CA22-E514-44D2-A809-2E9EFF04A84B}" type="sibTrans" cxnId="{7D7D5031-A960-4ED9-8A34-24A259780E8A}">
      <dgm:prSet/>
      <dgm:spPr/>
      <dgm:t>
        <a:bodyPr/>
        <a:lstStyle/>
        <a:p>
          <a:endParaRPr lang="en-US"/>
        </a:p>
      </dgm:t>
    </dgm:pt>
    <dgm:pt modelId="{8053DAED-6CC8-43F3-B11D-06DE96C6252D}">
      <dgm:prSet phldrT="[Text]"/>
      <dgm:spPr/>
      <dgm:t>
        <a:bodyPr/>
        <a:lstStyle/>
        <a:p>
          <a:endParaRPr lang="en-US" sz="1300" dirty="0"/>
        </a:p>
      </dgm:t>
    </dgm:pt>
    <dgm:pt modelId="{5F84FA88-022B-4293-A8A0-B95BE13397E0}" type="parTrans" cxnId="{2F82EACA-E39C-4074-8BD0-133D4F80D783}">
      <dgm:prSet/>
      <dgm:spPr/>
      <dgm:t>
        <a:bodyPr/>
        <a:lstStyle/>
        <a:p>
          <a:endParaRPr lang="en-US"/>
        </a:p>
      </dgm:t>
    </dgm:pt>
    <dgm:pt modelId="{7AD3C70A-428E-4104-BB89-24F5A69F9C09}" type="sibTrans" cxnId="{2F82EACA-E39C-4074-8BD0-133D4F80D783}">
      <dgm:prSet/>
      <dgm:spPr/>
      <dgm:t>
        <a:bodyPr/>
        <a:lstStyle/>
        <a:p>
          <a:endParaRPr lang="en-US"/>
        </a:p>
      </dgm:t>
    </dgm:pt>
    <dgm:pt modelId="{7E47D118-4F27-463F-BF30-20DC7DD31F5C}">
      <dgm:prSet phldrT="[Text]" custT="1"/>
      <dgm:spPr/>
      <dgm:t>
        <a:bodyPr/>
        <a:lstStyle/>
        <a:p>
          <a:r>
            <a:rPr lang="en-US" sz="1600" b="1" dirty="0"/>
            <a:t>Section I: </a:t>
          </a:r>
          <a:r>
            <a:rPr lang="en-US" sz="1600" dirty="0"/>
            <a:t>Fire &amp; Allied Perils</a:t>
          </a:r>
        </a:p>
        <a:p>
          <a:r>
            <a:rPr lang="en-US" sz="1600" b="1" dirty="0"/>
            <a:t>Section 2: </a:t>
          </a:r>
          <a:r>
            <a:rPr lang="en-US" sz="1600" dirty="0"/>
            <a:t>Burglary</a:t>
          </a:r>
        </a:p>
        <a:p>
          <a:r>
            <a:rPr lang="en-US" sz="1600" b="1" dirty="0"/>
            <a:t>Section 3: </a:t>
          </a:r>
          <a:r>
            <a:rPr lang="en-US" sz="1600" dirty="0"/>
            <a:t>Money (Safe &amp; Transit)</a:t>
          </a:r>
        </a:p>
      </dgm:t>
    </dgm:pt>
    <dgm:pt modelId="{2315C21D-7AD9-4BB7-98E4-04E07C5A334C}" type="parTrans" cxnId="{9AE63657-F394-455F-A87D-EC5BFDE4B5C7}">
      <dgm:prSet/>
      <dgm:spPr/>
      <dgm:t>
        <a:bodyPr/>
        <a:lstStyle/>
        <a:p>
          <a:endParaRPr lang="en-US"/>
        </a:p>
      </dgm:t>
    </dgm:pt>
    <dgm:pt modelId="{13465F6D-631E-4B4F-BBD6-51425E3C1BED}" type="sibTrans" cxnId="{9AE63657-F394-455F-A87D-EC5BFDE4B5C7}">
      <dgm:prSet/>
      <dgm:spPr/>
      <dgm:t>
        <a:bodyPr/>
        <a:lstStyle/>
        <a:p>
          <a:endParaRPr lang="en-US"/>
        </a:p>
      </dgm:t>
    </dgm:pt>
    <dgm:pt modelId="{59BB13D9-80C5-4365-ADD6-28B0CE1473BA}">
      <dgm:prSet phldrT="[Text]" custT="1"/>
      <dgm:spPr/>
      <dgm:t>
        <a:bodyPr/>
        <a:lstStyle/>
        <a:p>
          <a:r>
            <a:rPr lang="en-US" sz="1600" b="1" dirty="0"/>
            <a:t>Section 4: </a:t>
          </a:r>
          <a:r>
            <a:rPr lang="en-US" sz="1600" dirty="0"/>
            <a:t>Pedal Cycle Damage along with legal liability</a:t>
          </a:r>
        </a:p>
        <a:p>
          <a:r>
            <a:rPr lang="en-US" sz="1600" b="1" dirty="0"/>
            <a:t>Section 5:</a:t>
          </a:r>
          <a:r>
            <a:rPr lang="en-US" sz="1600" dirty="0"/>
            <a:t>Plate Glass</a:t>
          </a:r>
        </a:p>
        <a:p>
          <a:r>
            <a:rPr lang="en-US" sz="1600" b="1" dirty="0"/>
            <a:t>Section6: </a:t>
          </a:r>
          <a:r>
            <a:rPr lang="en-US" sz="1600" dirty="0"/>
            <a:t>Neon Sign</a:t>
          </a:r>
        </a:p>
      </dgm:t>
    </dgm:pt>
    <dgm:pt modelId="{B3F2705E-4EA7-4022-A607-FE91F5299C3E}" type="parTrans" cxnId="{8336F6FE-61AB-41C3-A8A5-CFFE22CF6CFA}">
      <dgm:prSet/>
      <dgm:spPr/>
      <dgm:t>
        <a:bodyPr/>
        <a:lstStyle/>
        <a:p>
          <a:endParaRPr lang="en-US"/>
        </a:p>
      </dgm:t>
    </dgm:pt>
    <dgm:pt modelId="{3D14C4AD-21F4-48A8-AE2F-A424CEBEF5D7}" type="sibTrans" cxnId="{8336F6FE-61AB-41C3-A8A5-CFFE22CF6CFA}">
      <dgm:prSet/>
      <dgm:spPr/>
      <dgm:t>
        <a:bodyPr/>
        <a:lstStyle/>
        <a:p>
          <a:endParaRPr lang="en-US"/>
        </a:p>
      </dgm:t>
    </dgm:pt>
    <dgm:pt modelId="{CA4B7A2E-ECB2-4418-B372-73C9567E9405}">
      <dgm:prSet custT="1"/>
      <dgm:spPr/>
      <dgm:t>
        <a:bodyPr/>
        <a:lstStyle/>
        <a:p>
          <a:r>
            <a:rPr lang="en-US" sz="1600" b="1" dirty="0"/>
            <a:t>Section 7: </a:t>
          </a:r>
          <a:r>
            <a:rPr lang="en-US" sz="1600" dirty="0"/>
            <a:t>Baggage</a:t>
          </a:r>
        </a:p>
        <a:p>
          <a:r>
            <a:rPr lang="en-US" sz="1600" b="1" dirty="0"/>
            <a:t>Section 8: </a:t>
          </a:r>
          <a:r>
            <a:rPr lang="en-US" sz="1600" dirty="0"/>
            <a:t>PA for Insured plus employee</a:t>
          </a:r>
        </a:p>
        <a:p>
          <a:r>
            <a:rPr lang="en-US" sz="1600" b="1" dirty="0"/>
            <a:t>Section 9:</a:t>
          </a:r>
          <a:r>
            <a:rPr lang="en-US" sz="1600" dirty="0"/>
            <a:t>Legal liability to third party </a:t>
          </a:r>
        </a:p>
      </dgm:t>
    </dgm:pt>
    <dgm:pt modelId="{F055FF2B-6ABA-4D79-B4D7-6A3D3F66C981}" type="parTrans" cxnId="{79424DB3-C01D-4A0F-8D06-4460D2300343}">
      <dgm:prSet/>
      <dgm:spPr/>
      <dgm:t>
        <a:bodyPr/>
        <a:lstStyle/>
        <a:p>
          <a:endParaRPr lang="en-US"/>
        </a:p>
      </dgm:t>
    </dgm:pt>
    <dgm:pt modelId="{B6DCABF0-CAE0-423E-A9DE-07159BF58249}" type="sibTrans" cxnId="{79424DB3-C01D-4A0F-8D06-4460D2300343}">
      <dgm:prSet/>
      <dgm:spPr/>
      <dgm:t>
        <a:bodyPr/>
        <a:lstStyle/>
        <a:p>
          <a:endParaRPr lang="en-US"/>
        </a:p>
      </dgm:t>
    </dgm:pt>
    <dgm:pt modelId="{2992E828-CD04-4617-8090-306AD4E2BC10}">
      <dgm:prSet custT="1"/>
      <dgm:spPr/>
      <dgm:t>
        <a:bodyPr/>
        <a:lstStyle/>
        <a:p>
          <a:r>
            <a:rPr lang="en-US" sz="1600" b="1" dirty="0"/>
            <a:t>Section 10: </a:t>
          </a:r>
          <a:r>
            <a:rPr lang="en-US" sz="1600" b="0" dirty="0"/>
            <a:t>Employee’s compensation</a:t>
          </a:r>
          <a:endParaRPr lang="en-US" sz="1600" dirty="0"/>
        </a:p>
      </dgm:t>
    </dgm:pt>
    <dgm:pt modelId="{81A336B3-EE57-4FDF-984B-EEBD41CEFD4B}" type="parTrans" cxnId="{87811BF8-8521-4CBC-87C5-406E63DB0919}">
      <dgm:prSet/>
      <dgm:spPr/>
      <dgm:t>
        <a:bodyPr/>
        <a:lstStyle/>
        <a:p>
          <a:endParaRPr lang="en-US"/>
        </a:p>
      </dgm:t>
    </dgm:pt>
    <dgm:pt modelId="{A25250C9-C757-4E68-B612-835D8DA70046}" type="sibTrans" cxnId="{87811BF8-8521-4CBC-87C5-406E63DB0919}">
      <dgm:prSet/>
      <dgm:spPr/>
      <dgm:t>
        <a:bodyPr/>
        <a:lstStyle/>
        <a:p>
          <a:endParaRPr lang="en-US"/>
        </a:p>
      </dgm:t>
    </dgm:pt>
    <dgm:pt modelId="{965D2056-89EF-42BE-9CD5-E7E05B49D495}">
      <dgm:prSet custT="1"/>
      <dgm:spPr/>
      <dgm:t>
        <a:bodyPr/>
        <a:lstStyle/>
        <a:p>
          <a:r>
            <a:rPr lang="en-US" sz="1600" dirty="0"/>
            <a:t>Other covers:</a:t>
          </a:r>
        </a:p>
      </dgm:t>
    </dgm:pt>
    <dgm:pt modelId="{F2493089-C3D0-41A7-8D54-E7B28940B378}" type="parTrans" cxnId="{6B6F3ACE-8F1B-49C7-93F3-198AF87C28F5}">
      <dgm:prSet/>
      <dgm:spPr/>
      <dgm:t>
        <a:bodyPr/>
        <a:lstStyle/>
        <a:p>
          <a:endParaRPr lang="en-US"/>
        </a:p>
      </dgm:t>
    </dgm:pt>
    <dgm:pt modelId="{0E259A29-48D2-466E-899C-296281BBE0E3}" type="sibTrans" cxnId="{6B6F3ACE-8F1B-49C7-93F3-198AF87C28F5}">
      <dgm:prSet/>
      <dgm:spPr/>
      <dgm:t>
        <a:bodyPr/>
        <a:lstStyle/>
        <a:p>
          <a:endParaRPr lang="en-US"/>
        </a:p>
      </dgm:t>
    </dgm:pt>
    <dgm:pt modelId="{ACCE39D8-01B7-498F-A8E9-65B52BB5DF1F}">
      <dgm:prSet custT="1"/>
      <dgm:spPr/>
      <dgm:t>
        <a:bodyPr/>
        <a:lstStyle/>
        <a:p>
          <a:r>
            <a:rPr lang="en-US" sz="1600" dirty="0"/>
            <a:t>cover for gas cylinders in transit whether filled or empty</a:t>
          </a:r>
        </a:p>
      </dgm:t>
    </dgm:pt>
    <dgm:pt modelId="{4D539910-3574-4539-A4DF-02854A0372BE}" type="parTrans" cxnId="{C8C32C70-C295-4438-9167-BF0B479A1DCA}">
      <dgm:prSet/>
      <dgm:spPr/>
      <dgm:t>
        <a:bodyPr/>
        <a:lstStyle/>
        <a:p>
          <a:endParaRPr lang="en-US"/>
        </a:p>
      </dgm:t>
    </dgm:pt>
    <dgm:pt modelId="{E1415B4F-1C4F-4635-851A-093BAE6CE5FB}" type="sibTrans" cxnId="{C8C32C70-C295-4438-9167-BF0B479A1DCA}">
      <dgm:prSet/>
      <dgm:spPr/>
      <dgm:t>
        <a:bodyPr/>
        <a:lstStyle/>
        <a:p>
          <a:endParaRPr lang="en-US"/>
        </a:p>
      </dgm:t>
    </dgm:pt>
    <dgm:pt modelId="{C2A7EC1E-D7EC-46E9-A772-B0171102AB33}" type="pres">
      <dgm:prSet presAssocID="{897207F0-B9B4-4879-B57E-BCBBE73F1812}" presName="diagram" presStyleCnt="0">
        <dgm:presLayoutVars>
          <dgm:chPref val="1"/>
          <dgm:dir/>
          <dgm:animOne val="branch"/>
          <dgm:animLvl val="lvl"/>
          <dgm:resizeHandles/>
        </dgm:presLayoutVars>
      </dgm:prSet>
      <dgm:spPr/>
    </dgm:pt>
    <dgm:pt modelId="{25F7AC53-19A7-49AA-9276-913A0F983313}" type="pres">
      <dgm:prSet presAssocID="{6A7E419B-BE42-4CAE-88AD-A080B4E47E47}" presName="root" presStyleCnt="0"/>
      <dgm:spPr/>
    </dgm:pt>
    <dgm:pt modelId="{97B3118B-94FC-4982-8DEE-F01D2A523D12}" type="pres">
      <dgm:prSet presAssocID="{6A7E419B-BE42-4CAE-88AD-A080B4E47E47}" presName="rootComposite" presStyleCnt="0"/>
      <dgm:spPr/>
    </dgm:pt>
    <dgm:pt modelId="{00D3E861-5A93-4633-831D-9E88B59EAB7F}" type="pres">
      <dgm:prSet presAssocID="{6A7E419B-BE42-4CAE-88AD-A080B4E47E47}" presName="rootText" presStyleLbl="node1" presStyleIdx="0" presStyleCnt="1" custScaleX="120412"/>
      <dgm:spPr/>
    </dgm:pt>
    <dgm:pt modelId="{96385162-236D-4980-9AC3-033BD96E4B7B}" type="pres">
      <dgm:prSet presAssocID="{6A7E419B-BE42-4CAE-88AD-A080B4E47E47}" presName="rootConnector" presStyleLbl="node1" presStyleIdx="0" presStyleCnt="1"/>
      <dgm:spPr/>
    </dgm:pt>
    <dgm:pt modelId="{D1395282-9C6A-4E20-B16B-06AF1DE07B6E}" type="pres">
      <dgm:prSet presAssocID="{6A7E419B-BE42-4CAE-88AD-A080B4E47E47}" presName="childShape" presStyleCnt="0"/>
      <dgm:spPr/>
    </dgm:pt>
    <dgm:pt modelId="{A76716D9-70CC-4F7A-AA1F-6F1554934F00}" type="pres">
      <dgm:prSet presAssocID="{5F84FA88-022B-4293-A8A0-B95BE13397E0}" presName="Name13" presStyleLbl="parChTrans1D2" presStyleIdx="0" presStyleCnt="1"/>
      <dgm:spPr/>
    </dgm:pt>
    <dgm:pt modelId="{9A37611F-199B-4F50-92B4-DE3EF8B4E403}" type="pres">
      <dgm:prSet presAssocID="{8053DAED-6CC8-43F3-B11D-06DE96C6252D}" presName="childText" presStyleLbl="bgAcc1" presStyleIdx="0" presStyleCnt="1" custScaleX="134890" custScaleY="227318" custLinFactNeighborY="209">
        <dgm:presLayoutVars>
          <dgm:bulletEnabled val="1"/>
        </dgm:presLayoutVars>
      </dgm:prSet>
      <dgm:spPr/>
    </dgm:pt>
  </dgm:ptLst>
  <dgm:cxnLst>
    <dgm:cxn modelId="{CC30F302-FFB1-43D4-9D64-666DAF5B3D20}" type="presOf" srcId="{897207F0-B9B4-4879-B57E-BCBBE73F1812}" destId="{C2A7EC1E-D7EC-46E9-A772-B0171102AB33}" srcOrd="0" destOrd="0" presId="urn:microsoft.com/office/officeart/2005/8/layout/hierarchy3"/>
    <dgm:cxn modelId="{1B6FEA1F-98BB-4344-A9C7-973DC569AC43}" type="presOf" srcId="{CA4B7A2E-ECB2-4418-B372-73C9567E9405}" destId="{9A37611F-199B-4F50-92B4-DE3EF8B4E403}" srcOrd="0" destOrd="3" presId="urn:microsoft.com/office/officeart/2005/8/layout/hierarchy3"/>
    <dgm:cxn modelId="{DF843E30-C562-44E1-AB6D-49C1152FF406}" type="presOf" srcId="{8053DAED-6CC8-43F3-B11D-06DE96C6252D}" destId="{9A37611F-199B-4F50-92B4-DE3EF8B4E403}" srcOrd="0" destOrd="0" presId="urn:microsoft.com/office/officeart/2005/8/layout/hierarchy3"/>
    <dgm:cxn modelId="{7D7D5031-A960-4ED9-8A34-24A259780E8A}" srcId="{897207F0-B9B4-4879-B57E-BCBBE73F1812}" destId="{6A7E419B-BE42-4CAE-88AD-A080B4E47E47}" srcOrd="0" destOrd="0" parTransId="{D3AB0C3F-C3BC-49DF-A68E-CAB6E7081376}" sibTransId="{9B36CA22-E514-44D2-A809-2E9EFF04A84B}"/>
    <dgm:cxn modelId="{6107253D-E64C-44BA-B9E7-982F84D26CAE}" type="presOf" srcId="{5F84FA88-022B-4293-A8A0-B95BE13397E0}" destId="{A76716D9-70CC-4F7A-AA1F-6F1554934F00}" srcOrd="0" destOrd="0" presId="urn:microsoft.com/office/officeart/2005/8/layout/hierarchy3"/>
    <dgm:cxn modelId="{F7D3A340-542D-4075-B616-459D416E10A9}" type="presOf" srcId="{6A7E419B-BE42-4CAE-88AD-A080B4E47E47}" destId="{96385162-236D-4980-9AC3-033BD96E4B7B}" srcOrd="1" destOrd="0" presId="urn:microsoft.com/office/officeart/2005/8/layout/hierarchy3"/>
    <dgm:cxn modelId="{C8C32C70-C295-4438-9167-BF0B479A1DCA}" srcId="{965D2056-89EF-42BE-9CD5-E7E05B49D495}" destId="{ACCE39D8-01B7-498F-A8E9-65B52BB5DF1F}" srcOrd="0" destOrd="0" parTransId="{4D539910-3574-4539-A4DF-02854A0372BE}" sibTransId="{E1415B4F-1C4F-4635-851A-093BAE6CE5FB}"/>
    <dgm:cxn modelId="{9AE63657-F394-455F-A87D-EC5BFDE4B5C7}" srcId="{8053DAED-6CC8-43F3-B11D-06DE96C6252D}" destId="{7E47D118-4F27-463F-BF30-20DC7DD31F5C}" srcOrd="0" destOrd="0" parTransId="{2315C21D-7AD9-4BB7-98E4-04E07C5A334C}" sibTransId="{13465F6D-631E-4B4F-BBD6-51425E3C1BED}"/>
    <dgm:cxn modelId="{D48BEAA8-9CDE-427D-A1C4-8408B281371F}" type="presOf" srcId="{6A7E419B-BE42-4CAE-88AD-A080B4E47E47}" destId="{00D3E861-5A93-4633-831D-9E88B59EAB7F}" srcOrd="0" destOrd="0" presId="urn:microsoft.com/office/officeart/2005/8/layout/hierarchy3"/>
    <dgm:cxn modelId="{79424DB3-C01D-4A0F-8D06-4460D2300343}" srcId="{8053DAED-6CC8-43F3-B11D-06DE96C6252D}" destId="{CA4B7A2E-ECB2-4418-B372-73C9567E9405}" srcOrd="2" destOrd="0" parTransId="{F055FF2B-6ABA-4D79-B4D7-6A3D3F66C981}" sibTransId="{B6DCABF0-CAE0-423E-A9DE-07159BF58249}"/>
    <dgm:cxn modelId="{C767EAB7-D27A-4989-B466-D29D29A14E05}" type="presOf" srcId="{965D2056-89EF-42BE-9CD5-E7E05B49D495}" destId="{9A37611F-199B-4F50-92B4-DE3EF8B4E403}" srcOrd="0" destOrd="5" presId="urn:microsoft.com/office/officeart/2005/8/layout/hierarchy3"/>
    <dgm:cxn modelId="{8BB05EC6-F67C-4051-AA93-F7E30296022B}" type="presOf" srcId="{59BB13D9-80C5-4365-ADD6-28B0CE1473BA}" destId="{9A37611F-199B-4F50-92B4-DE3EF8B4E403}" srcOrd="0" destOrd="2" presId="urn:microsoft.com/office/officeart/2005/8/layout/hierarchy3"/>
    <dgm:cxn modelId="{2F82EACA-E39C-4074-8BD0-133D4F80D783}" srcId="{6A7E419B-BE42-4CAE-88AD-A080B4E47E47}" destId="{8053DAED-6CC8-43F3-B11D-06DE96C6252D}" srcOrd="0" destOrd="0" parTransId="{5F84FA88-022B-4293-A8A0-B95BE13397E0}" sibTransId="{7AD3C70A-428E-4104-BB89-24F5A69F9C09}"/>
    <dgm:cxn modelId="{1BFF35CE-5717-42C5-94D2-065E96E35F20}" type="presOf" srcId="{ACCE39D8-01B7-498F-A8E9-65B52BB5DF1F}" destId="{9A37611F-199B-4F50-92B4-DE3EF8B4E403}" srcOrd="0" destOrd="6" presId="urn:microsoft.com/office/officeart/2005/8/layout/hierarchy3"/>
    <dgm:cxn modelId="{6B6F3ACE-8F1B-49C7-93F3-198AF87C28F5}" srcId="{8053DAED-6CC8-43F3-B11D-06DE96C6252D}" destId="{965D2056-89EF-42BE-9CD5-E7E05B49D495}" srcOrd="4" destOrd="0" parTransId="{F2493089-C3D0-41A7-8D54-E7B28940B378}" sibTransId="{0E259A29-48D2-466E-899C-296281BBE0E3}"/>
    <dgm:cxn modelId="{3E12EBCF-0063-42EA-830D-DA95FA733F1A}" type="presOf" srcId="{2992E828-CD04-4617-8090-306AD4E2BC10}" destId="{9A37611F-199B-4F50-92B4-DE3EF8B4E403}" srcOrd="0" destOrd="4" presId="urn:microsoft.com/office/officeart/2005/8/layout/hierarchy3"/>
    <dgm:cxn modelId="{730351D7-838E-4E3C-A936-40078C242D4E}" type="presOf" srcId="{7E47D118-4F27-463F-BF30-20DC7DD31F5C}" destId="{9A37611F-199B-4F50-92B4-DE3EF8B4E403}" srcOrd="0" destOrd="1" presId="urn:microsoft.com/office/officeart/2005/8/layout/hierarchy3"/>
    <dgm:cxn modelId="{87811BF8-8521-4CBC-87C5-406E63DB0919}" srcId="{8053DAED-6CC8-43F3-B11D-06DE96C6252D}" destId="{2992E828-CD04-4617-8090-306AD4E2BC10}" srcOrd="3" destOrd="0" parTransId="{81A336B3-EE57-4FDF-984B-EEBD41CEFD4B}" sibTransId="{A25250C9-C757-4E68-B612-835D8DA70046}"/>
    <dgm:cxn modelId="{8336F6FE-61AB-41C3-A8A5-CFFE22CF6CFA}" srcId="{8053DAED-6CC8-43F3-B11D-06DE96C6252D}" destId="{59BB13D9-80C5-4365-ADD6-28B0CE1473BA}" srcOrd="1" destOrd="0" parTransId="{B3F2705E-4EA7-4022-A607-FE91F5299C3E}" sibTransId="{3D14C4AD-21F4-48A8-AE2F-A424CEBEF5D7}"/>
    <dgm:cxn modelId="{761A792B-B483-4F13-B135-9A0804F4A746}" type="presParOf" srcId="{C2A7EC1E-D7EC-46E9-A772-B0171102AB33}" destId="{25F7AC53-19A7-49AA-9276-913A0F983313}" srcOrd="0" destOrd="0" presId="urn:microsoft.com/office/officeart/2005/8/layout/hierarchy3"/>
    <dgm:cxn modelId="{526E2EC4-F6F4-451B-B52A-756DA9AFEB85}" type="presParOf" srcId="{25F7AC53-19A7-49AA-9276-913A0F983313}" destId="{97B3118B-94FC-4982-8DEE-F01D2A523D12}" srcOrd="0" destOrd="0" presId="urn:microsoft.com/office/officeart/2005/8/layout/hierarchy3"/>
    <dgm:cxn modelId="{0B059B62-2A54-4F04-9E28-32BA1BBA95DA}" type="presParOf" srcId="{97B3118B-94FC-4982-8DEE-F01D2A523D12}" destId="{00D3E861-5A93-4633-831D-9E88B59EAB7F}" srcOrd="0" destOrd="0" presId="urn:microsoft.com/office/officeart/2005/8/layout/hierarchy3"/>
    <dgm:cxn modelId="{C1D72D1C-B79A-4282-BB50-44239FC1F58E}" type="presParOf" srcId="{97B3118B-94FC-4982-8DEE-F01D2A523D12}" destId="{96385162-236D-4980-9AC3-033BD96E4B7B}" srcOrd="1" destOrd="0" presId="urn:microsoft.com/office/officeart/2005/8/layout/hierarchy3"/>
    <dgm:cxn modelId="{7CDCB3F8-521D-4631-8460-991AA74B38D8}" type="presParOf" srcId="{25F7AC53-19A7-49AA-9276-913A0F983313}" destId="{D1395282-9C6A-4E20-B16B-06AF1DE07B6E}" srcOrd="1" destOrd="0" presId="urn:microsoft.com/office/officeart/2005/8/layout/hierarchy3"/>
    <dgm:cxn modelId="{BD873DE4-DD35-41DC-BB62-594200B57C18}" type="presParOf" srcId="{D1395282-9C6A-4E20-B16B-06AF1DE07B6E}" destId="{A76716D9-70CC-4F7A-AA1F-6F1554934F00}" srcOrd="0" destOrd="0" presId="urn:microsoft.com/office/officeart/2005/8/layout/hierarchy3"/>
    <dgm:cxn modelId="{4A8F3096-9F66-4953-AF97-7594592FC56A}" type="presParOf" srcId="{D1395282-9C6A-4E20-B16B-06AF1DE07B6E}" destId="{9A37611F-199B-4F50-92B4-DE3EF8B4E403}" srcOrd="1"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897207F0-B9B4-4879-B57E-BCBBE73F1812}" type="doc">
      <dgm:prSet loTypeId="urn:microsoft.com/office/officeart/2005/8/layout/hierarchy3" loCatId="list" qsTypeId="urn:microsoft.com/office/officeart/2005/8/quickstyle/simple1" qsCatId="simple" csTypeId="urn:microsoft.com/office/officeart/2005/8/colors/colorful1" csCatId="colorful" phldr="1"/>
      <dgm:spPr/>
      <dgm:t>
        <a:bodyPr/>
        <a:lstStyle/>
        <a:p>
          <a:endParaRPr lang="en-US"/>
        </a:p>
      </dgm:t>
    </dgm:pt>
    <dgm:pt modelId="{6A7E419B-BE42-4CAE-88AD-A080B4E47E47}">
      <dgm:prSet phldrT="[Text]" custT="1"/>
      <dgm:spPr/>
      <dgm:t>
        <a:bodyPr/>
        <a:lstStyle/>
        <a:p>
          <a:r>
            <a:rPr lang="en-US" sz="3200" dirty="0"/>
            <a:t>Credit Society Package</a:t>
          </a:r>
        </a:p>
      </dgm:t>
    </dgm:pt>
    <dgm:pt modelId="{D3AB0C3F-C3BC-49DF-A68E-CAB6E7081376}" type="parTrans" cxnId="{7D7D5031-A960-4ED9-8A34-24A259780E8A}">
      <dgm:prSet/>
      <dgm:spPr/>
      <dgm:t>
        <a:bodyPr/>
        <a:lstStyle/>
        <a:p>
          <a:endParaRPr lang="en-US"/>
        </a:p>
      </dgm:t>
    </dgm:pt>
    <dgm:pt modelId="{9B36CA22-E514-44D2-A809-2E9EFF04A84B}" type="sibTrans" cxnId="{7D7D5031-A960-4ED9-8A34-24A259780E8A}">
      <dgm:prSet/>
      <dgm:spPr/>
      <dgm:t>
        <a:bodyPr/>
        <a:lstStyle/>
        <a:p>
          <a:endParaRPr lang="en-US"/>
        </a:p>
      </dgm:t>
    </dgm:pt>
    <dgm:pt modelId="{8053DAED-6CC8-43F3-B11D-06DE96C6252D}">
      <dgm:prSet phldrT="[Text]"/>
      <dgm:spPr/>
      <dgm:t>
        <a:bodyPr/>
        <a:lstStyle/>
        <a:p>
          <a:endParaRPr lang="en-US" sz="1300" dirty="0"/>
        </a:p>
      </dgm:t>
    </dgm:pt>
    <dgm:pt modelId="{5F84FA88-022B-4293-A8A0-B95BE13397E0}" type="parTrans" cxnId="{2F82EACA-E39C-4074-8BD0-133D4F80D783}">
      <dgm:prSet/>
      <dgm:spPr/>
      <dgm:t>
        <a:bodyPr/>
        <a:lstStyle/>
        <a:p>
          <a:endParaRPr lang="en-US"/>
        </a:p>
      </dgm:t>
    </dgm:pt>
    <dgm:pt modelId="{7AD3C70A-428E-4104-BB89-24F5A69F9C09}" type="sibTrans" cxnId="{2F82EACA-E39C-4074-8BD0-133D4F80D783}">
      <dgm:prSet/>
      <dgm:spPr/>
      <dgm:t>
        <a:bodyPr/>
        <a:lstStyle/>
        <a:p>
          <a:endParaRPr lang="en-US"/>
        </a:p>
      </dgm:t>
    </dgm:pt>
    <dgm:pt modelId="{7E47D118-4F27-463F-BF30-20DC7DD31F5C}">
      <dgm:prSet phldrT="[Text]" custT="1"/>
      <dgm:spPr/>
      <dgm:t>
        <a:bodyPr/>
        <a:lstStyle/>
        <a:p>
          <a:r>
            <a:rPr lang="en-US" sz="1600" b="1" dirty="0"/>
            <a:t>Section I: Building &amp; Contents: </a:t>
          </a:r>
          <a:r>
            <a:rPr lang="en-US" sz="1600" dirty="0"/>
            <a:t>Fire &amp; Allied Perils</a:t>
          </a:r>
        </a:p>
        <a:p>
          <a:r>
            <a:rPr lang="en-US" sz="1600" b="1" dirty="0"/>
            <a:t>Section 2: </a:t>
          </a:r>
          <a:r>
            <a:rPr lang="en-US" sz="1600" dirty="0"/>
            <a:t>Burglary</a:t>
          </a:r>
        </a:p>
        <a:p>
          <a:r>
            <a:rPr lang="en-US" sz="1600" b="1" dirty="0"/>
            <a:t>Section 3: </a:t>
          </a:r>
          <a:r>
            <a:rPr lang="en-US" sz="1600" dirty="0"/>
            <a:t>Money (Safe &amp; Transit)</a:t>
          </a:r>
        </a:p>
      </dgm:t>
    </dgm:pt>
    <dgm:pt modelId="{2315C21D-7AD9-4BB7-98E4-04E07C5A334C}" type="parTrans" cxnId="{9AE63657-F394-455F-A87D-EC5BFDE4B5C7}">
      <dgm:prSet/>
      <dgm:spPr/>
      <dgm:t>
        <a:bodyPr/>
        <a:lstStyle/>
        <a:p>
          <a:endParaRPr lang="en-US"/>
        </a:p>
      </dgm:t>
    </dgm:pt>
    <dgm:pt modelId="{13465F6D-631E-4B4F-BBD6-51425E3C1BED}" type="sibTrans" cxnId="{9AE63657-F394-455F-A87D-EC5BFDE4B5C7}">
      <dgm:prSet/>
      <dgm:spPr/>
      <dgm:t>
        <a:bodyPr/>
        <a:lstStyle/>
        <a:p>
          <a:endParaRPr lang="en-US"/>
        </a:p>
      </dgm:t>
    </dgm:pt>
    <dgm:pt modelId="{59BB13D9-80C5-4365-ADD6-28B0CE1473BA}">
      <dgm:prSet phldrT="[Text]" custT="1"/>
      <dgm:spPr/>
      <dgm:t>
        <a:bodyPr/>
        <a:lstStyle/>
        <a:p>
          <a:r>
            <a:rPr lang="en-US" sz="1600" b="1" dirty="0"/>
            <a:t>Section 4:</a:t>
          </a:r>
          <a:r>
            <a:rPr lang="en-US" sz="1600" b="0" dirty="0"/>
            <a:t> Personal Accident</a:t>
          </a:r>
        </a:p>
        <a:p>
          <a:r>
            <a:rPr lang="en-US" sz="1600" b="1" dirty="0"/>
            <a:t>Section 5: </a:t>
          </a:r>
          <a:r>
            <a:rPr lang="en-US" sz="1600" dirty="0"/>
            <a:t>Pedal Cycle</a:t>
          </a:r>
        </a:p>
      </dgm:t>
    </dgm:pt>
    <dgm:pt modelId="{B3F2705E-4EA7-4022-A607-FE91F5299C3E}" type="parTrans" cxnId="{8336F6FE-61AB-41C3-A8A5-CFFE22CF6CFA}">
      <dgm:prSet/>
      <dgm:spPr/>
      <dgm:t>
        <a:bodyPr/>
        <a:lstStyle/>
        <a:p>
          <a:endParaRPr lang="en-US"/>
        </a:p>
      </dgm:t>
    </dgm:pt>
    <dgm:pt modelId="{3D14C4AD-21F4-48A8-AE2F-A424CEBEF5D7}" type="sibTrans" cxnId="{8336F6FE-61AB-41C3-A8A5-CFFE22CF6CFA}">
      <dgm:prSet/>
      <dgm:spPr/>
      <dgm:t>
        <a:bodyPr/>
        <a:lstStyle/>
        <a:p>
          <a:endParaRPr lang="en-US"/>
        </a:p>
      </dgm:t>
    </dgm:pt>
    <dgm:pt modelId="{9F05FC02-B9B8-43C7-933A-79656E0925C4}">
      <dgm:prSet phldrT="[Text]" custT="1"/>
      <dgm:spPr/>
      <dgm:t>
        <a:bodyPr/>
        <a:lstStyle/>
        <a:p>
          <a:r>
            <a:rPr lang="en-US" sz="1600" b="1" dirty="0"/>
            <a:t>Section6: </a:t>
          </a:r>
          <a:r>
            <a:rPr lang="en-US" sz="1600" b="0" dirty="0"/>
            <a:t>Plate Glass</a:t>
          </a:r>
          <a:endParaRPr lang="en-US" sz="1600" dirty="0"/>
        </a:p>
      </dgm:t>
    </dgm:pt>
    <dgm:pt modelId="{E320BB3B-C2F0-4938-924A-38225C76784C}" type="parTrans" cxnId="{FF968ACD-863A-4C78-BDA0-13F51FCC39F1}">
      <dgm:prSet/>
      <dgm:spPr/>
      <dgm:t>
        <a:bodyPr/>
        <a:lstStyle/>
        <a:p>
          <a:endParaRPr lang="en-US"/>
        </a:p>
      </dgm:t>
    </dgm:pt>
    <dgm:pt modelId="{2337F4A3-963B-4EAC-B9CA-55266C17FE82}" type="sibTrans" cxnId="{FF968ACD-863A-4C78-BDA0-13F51FCC39F1}">
      <dgm:prSet/>
      <dgm:spPr/>
      <dgm:t>
        <a:bodyPr/>
        <a:lstStyle/>
        <a:p>
          <a:endParaRPr lang="en-US"/>
        </a:p>
      </dgm:t>
    </dgm:pt>
    <dgm:pt modelId="{0260C323-4399-40C8-80D7-3D2CD591BBA3}">
      <dgm:prSet phldrT="[Text]" custT="1"/>
      <dgm:spPr/>
      <dgm:t>
        <a:bodyPr/>
        <a:lstStyle/>
        <a:p>
          <a:r>
            <a:rPr lang="en-US" sz="1600" b="1" dirty="0"/>
            <a:t>Section 7: </a:t>
          </a:r>
          <a:r>
            <a:rPr lang="en-US" sz="1600" b="0" dirty="0" err="1"/>
            <a:t>Mediclaim</a:t>
          </a:r>
          <a:endParaRPr lang="en-US" sz="1600" b="0" dirty="0"/>
        </a:p>
      </dgm:t>
    </dgm:pt>
    <dgm:pt modelId="{F6AE142F-DABC-440A-AF37-EE323A520F0B}" type="parTrans" cxnId="{06FEAABC-C1A1-41FD-9F5C-D8D9FB485328}">
      <dgm:prSet/>
      <dgm:spPr/>
      <dgm:t>
        <a:bodyPr/>
        <a:lstStyle/>
        <a:p>
          <a:endParaRPr lang="en-US"/>
        </a:p>
      </dgm:t>
    </dgm:pt>
    <dgm:pt modelId="{EC59B78A-C84F-41FE-B982-3A41A54ADC68}" type="sibTrans" cxnId="{06FEAABC-C1A1-41FD-9F5C-D8D9FB485328}">
      <dgm:prSet/>
      <dgm:spPr/>
      <dgm:t>
        <a:bodyPr/>
        <a:lstStyle/>
        <a:p>
          <a:endParaRPr lang="en-US"/>
        </a:p>
      </dgm:t>
    </dgm:pt>
    <dgm:pt modelId="{C2A7EC1E-D7EC-46E9-A772-B0171102AB33}" type="pres">
      <dgm:prSet presAssocID="{897207F0-B9B4-4879-B57E-BCBBE73F1812}" presName="diagram" presStyleCnt="0">
        <dgm:presLayoutVars>
          <dgm:chPref val="1"/>
          <dgm:dir/>
          <dgm:animOne val="branch"/>
          <dgm:animLvl val="lvl"/>
          <dgm:resizeHandles/>
        </dgm:presLayoutVars>
      </dgm:prSet>
      <dgm:spPr/>
    </dgm:pt>
    <dgm:pt modelId="{25F7AC53-19A7-49AA-9276-913A0F983313}" type="pres">
      <dgm:prSet presAssocID="{6A7E419B-BE42-4CAE-88AD-A080B4E47E47}" presName="root" presStyleCnt="0"/>
      <dgm:spPr/>
    </dgm:pt>
    <dgm:pt modelId="{97B3118B-94FC-4982-8DEE-F01D2A523D12}" type="pres">
      <dgm:prSet presAssocID="{6A7E419B-BE42-4CAE-88AD-A080B4E47E47}" presName="rootComposite" presStyleCnt="0"/>
      <dgm:spPr/>
    </dgm:pt>
    <dgm:pt modelId="{00D3E861-5A93-4633-831D-9E88B59EAB7F}" type="pres">
      <dgm:prSet presAssocID="{6A7E419B-BE42-4CAE-88AD-A080B4E47E47}" presName="rootText" presStyleLbl="node1" presStyleIdx="0" presStyleCnt="1" custScaleX="62062" custScaleY="65666" custLinFactNeighborX="-16912" custLinFactNeighborY="12009"/>
      <dgm:spPr/>
    </dgm:pt>
    <dgm:pt modelId="{96385162-236D-4980-9AC3-033BD96E4B7B}" type="pres">
      <dgm:prSet presAssocID="{6A7E419B-BE42-4CAE-88AD-A080B4E47E47}" presName="rootConnector" presStyleLbl="node1" presStyleIdx="0" presStyleCnt="1"/>
      <dgm:spPr/>
    </dgm:pt>
    <dgm:pt modelId="{D1395282-9C6A-4E20-B16B-06AF1DE07B6E}" type="pres">
      <dgm:prSet presAssocID="{6A7E419B-BE42-4CAE-88AD-A080B4E47E47}" presName="childShape" presStyleCnt="0"/>
      <dgm:spPr/>
    </dgm:pt>
    <dgm:pt modelId="{A76716D9-70CC-4F7A-AA1F-6F1554934F00}" type="pres">
      <dgm:prSet presAssocID="{5F84FA88-022B-4293-A8A0-B95BE13397E0}" presName="Name13" presStyleLbl="parChTrans1D2" presStyleIdx="0" presStyleCnt="1"/>
      <dgm:spPr/>
    </dgm:pt>
    <dgm:pt modelId="{9A37611F-199B-4F50-92B4-DE3EF8B4E403}" type="pres">
      <dgm:prSet presAssocID="{8053DAED-6CC8-43F3-B11D-06DE96C6252D}" presName="childText" presStyleLbl="bgAcc1" presStyleIdx="0" presStyleCnt="1" custScaleX="81376" custScaleY="115621" custLinFactNeighborY="209">
        <dgm:presLayoutVars>
          <dgm:bulletEnabled val="1"/>
        </dgm:presLayoutVars>
      </dgm:prSet>
      <dgm:spPr/>
    </dgm:pt>
  </dgm:ptLst>
  <dgm:cxnLst>
    <dgm:cxn modelId="{CC30F302-FFB1-43D4-9D64-666DAF5B3D20}" type="presOf" srcId="{897207F0-B9B4-4879-B57E-BCBBE73F1812}" destId="{C2A7EC1E-D7EC-46E9-A772-B0171102AB33}" srcOrd="0" destOrd="0" presId="urn:microsoft.com/office/officeart/2005/8/layout/hierarchy3"/>
    <dgm:cxn modelId="{E840D429-BB23-44BD-832D-1EB2D5AB90E9}" type="presOf" srcId="{0260C323-4399-40C8-80D7-3D2CD591BBA3}" destId="{9A37611F-199B-4F50-92B4-DE3EF8B4E403}" srcOrd="0" destOrd="4" presId="urn:microsoft.com/office/officeart/2005/8/layout/hierarchy3"/>
    <dgm:cxn modelId="{DF843E30-C562-44E1-AB6D-49C1152FF406}" type="presOf" srcId="{8053DAED-6CC8-43F3-B11D-06DE96C6252D}" destId="{9A37611F-199B-4F50-92B4-DE3EF8B4E403}" srcOrd="0" destOrd="0" presId="urn:microsoft.com/office/officeart/2005/8/layout/hierarchy3"/>
    <dgm:cxn modelId="{7D7D5031-A960-4ED9-8A34-24A259780E8A}" srcId="{897207F0-B9B4-4879-B57E-BCBBE73F1812}" destId="{6A7E419B-BE42-4CAE-88AD-A080B4E47E47}" srcOrd="0" destOrd="0" parTransId="{D3AB0C3F-C3BC-49DF-A68E-CAB6E7081376}" sibTransId="{9B36CA22-E514-44D2-A809-2E9EFF04A84B}"/>
    <dgm:cxn modelId="{4B315136-C71B-4021-BCC5-757AEFCDC38C}" type="presOf" srcId="{9F05FC02-B9B8-43C7-933A-79656E0925C4}" destId="{9A37611F-199B-4F50-92B4-DE3EF8B4E403}" srcOrd="0" destOrd="3" presId="urn:microsoft.com/office/officeart/2005/8/layout/hierarchy3"/>
    <dgm:cxn modelId="{6107253D-E64C-44BA-B9E7-982F84D26CAE}" type="presOf" srcId="{5F84FA88-022B-4293-A8A0-B95BE13397E0}" destId="{A76716D9-70CC-4F7A-AA1F-6F1554934F00}" srcOrd="0" destOrd="0" presId="urn:microsoft.com/office/officeart/2005/8/layout/hierarchy3"/>
    <dgm:cxn modelId="{F7D3A340-542D-4075-B616-459D416E10A9}" type="presOf" srcId="{6A7E419B-BE42-4CAE-88AD-A080B4E47E47}" destId="{96385162-236D-4980-9AC3-033BD96E4B7B}" srcOrd="1" destOrd="0" presId="urn:microsoft.com/office/officeart/2005/8/layout/hierarchy3"/>
    <dgm:cxn modelId="{9AE63657-F394-455F-A87D-EC5BFDE4B5C7}" srcId="{8053DAED-6CC8-43F3-B11D-06DE96C6252D}" destId="{7E47D118-4F27-463F-BF30-20DC7DD31F5C}" srcOrd="0" destOrd="0" parTransId="{2315C21D-7AD9-4BB7-98E4-04E07C5A334C}" sibTransId="{13465F6D-631E-4B4F-BBD6-51425E3C1BED}"/>
    <dgm:cxn modelId="{D48BEAA8-9CDE-427D-A1C4-8408B281371F}" type="presOf" srcId="{6A7E419B-BE42-4CAE-88AD-A080B4E47E47}" destId="{00D3E861-5A93-4633-831D-9E88B59EAB7F}" srcOrd="0" destOrd="0" presId="urn:microsoft.com/office/officeart/2005/8/layout/hierarchy3"/>
    <dgm:cxn modelId="{06FEAABC-C1A1-41FD-9F5C-D8D9FB485328}" srcId="{8053DAED-6CC8-43F3-B11D-06DE96C6252D}" destId="{0260C323-4399-40C8-80D7-3D2CD591BBA3}" srcOrd="3" destOrd="0" parTransId="{F6AE142F-DABC-440A-AF37-EE323A520F0B}" sibTransId="{EC59B78A-C84F-41FE-B982-3A41A54ADC68}"/>
    <dgm:cxn modelId="{8BB05EC6-F67C-4051-AA93-F7E30296022B}" type="presOf" srcId="{59BB13D9-80C5-4365-ADD6-28B0CE1473BA}" destId="{9A37611F-199B-4F50-92B4-DE3EF8B4E403}" srcOrd="0" destOrd="2" presId="urn:microsoft.com/office/officeart/2005/8/layout/hierarchy3"/>
    <dgm:cxn modelId="{2F82EACA-E39C-4074-8BD0-133D4F80D783}" srcId="{6A7E419B-BE42-4CAE-88AD-A080B4E47E47}" destId="{8053DAED-6CC8-43F3-B11D-06DE96C6252D}" srcOrd="0" destOrd="0" parTransId="{5F84FA88-022B-4293-A8A0-B95BE13397E0}" sibTransId="{7AD3C70A-428E-4104-BB89-24F5A69F9C09}"/>
    <dgm:cxn modelId="{FF968ACD-863A-4C78-BDA0-13F51FCC39F1}" srcId="{8053DAED-6CC8-43F3-B11D-06DE96C6252D}" destId="{9F05FC02-B9B8-43C7-933A-79656E0925C4}" srcOrd="2" destOrd="0" parTransId="{E320BB3B-C2F0-4938-924A-38225C76784C}" sibTransId="{2337F4A3-963B-4EAC-B9CA-55266C17FE82}"/>
    <dgm:cxn modelId="{730351D7-838E-4E3C-A936-40078C242D4E}" type="presOf" srcId="{7E47D118-4F27-463F-BF30-20DC7DD31F5C}" destId="{9A37611F-199B-4F50-92B4-DE3EF8B4E403}" srcOrd="0" destOrd="1" presId="urn:microsoft.com/office/officeart/2005/8/layout/hierarchy3"/>
    <dgm:cxn modelId="{8336F6FE-61AB-41C3-A8A5-CFFE22CF6CFA}" srcId="{8053DAED-6CC8-43F3-B11D-06DE96C6252D}" destId="{59BB13D9-80C5-4365-ADD6-28B0CE1473BA}" srcOrd="1" destOrd="0" parTransId="{B3F2705E-4EA7-4022-A607-FE91F5299C3E}" sibTransId="{3D14C4AD-21F4-48A8-AE2F-A424CEBEF5D7}"/>
    <dgm:cxn modelId="{761A792B-B483-4F13-B135-9A0804F4A746}" type="presParOf" srcId="{C2A7EC1E-D7EC-46E9-A772-B0171102AB33}" destId="{25F7AC53-19A7-49AA-9276-913A0F983313}" srcOrd="0" destOrd="0" presId="urn:microsoft.com/office/officeart/2005/8/layout/hierarchy3"/>
    <dgm:cxn modelId="{526E2EC4-F6F4-451B-B52A-756DA9AFEB85}" type="presParOf" srcId="{25F7AC53-19A7-49AA-9276-913A0F983313}" destId="{97B3118B-94FC-4982-8DEE-F01D2A523D12}" srcOrd="0" destOrd="0" presId="urn:microsoft.com/office/officeart/2005/8/layout/hierarchy3"/>
    <dgm:cxn modelId="{0B059B62-2A54-4F04-9E28-32BA1BBA95DA}" type="presParOf" srcId="{97B3118B-94FC-4982-8DEE-F01D2A523D12}" destId="{00D3E861-5A93-4633-831D-9E88B59EAB7F}" srcOrd="0" destOrd="0" presId="urn:microsoft.com/office/officeart/2005/8/layout/hierarchy3"/>
    <dgm:cxn modelId="{C1D72D1C-B79A-4282-BB50-44239FC1F58E}" type="presParOf" srcId="{97B3118B-94FC-4982-8DEE-F01D2A523D12}" destId="{96385162-236D-4980-9AC3-033BD96E4B7B}" srcOrd="1" destOrd="0" presId="urn:microsoft.com/office/officeart/2005/8/layout/hierarchy3"/>
    <dgm:cxn modelId="{7CDCB3F8-521D-4631-8460-991AA74B38D8}" type="presParOf" srcId="{25F7AC53-19A7-49AA-9276-913A0F983313}" destId="{D1395282-9C6A-4E20-B16B-06AF1DE07B6E}" srcOrd="1" destOrd="0" presId="urn:microsoft.com/office/officeart/2005/8/layout/hierarchy3"/>
    <dgm:cxn modelId="{BD873DE4-DD35-41DC-BB62-594200B57C18}" type="presParOf" srcId="{D1395282-9C6A-4E20-B16B-06AF1DE07B6E}" destId="{A76716D9-70CC-4F7A-AA1F-6F1554934F00}" srcOrd="0" destOrd="0" presId="urn:microsoft.com/office/officeart/2005/8/layout/hierarchy3"/>
    <dgm:cxn modelId="{4A8F3096-9F66-4953-AF97-7594592FC56A}" type="presParOf" srcId="{D1395282-9C6A-4E20-B16B-06AF1DE07B6E}" destId="{9A37611F-199B-4F50-92B4-DE3EF8B4E403}" srcOrd="1"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1B465A2-196F-4BE3-BB29-2481D1F17146}" type="doc">
      <dgm:prSet loTypeId="urn:microsoft.com/office/officeart/2005/8/layout/vList5" loCatId="list" qsTypeId="urn:microsoft.com/office/officeart/2005/8/quickstyle/3d4" qsCatId="3D" csTypeId="urn:microsoft.com/office/officeart/2005/8/colors/accent1_2" csCatId="accent1" phldr="1"/>
      <dgm:spPr/>
      <dgm:t>
        <a:bodyPr/>
        <a:lstStyle/>
        <a:p>
          <a:endParaRPr lang="en-US"/>
        </a:p>
      </dgm:t>
    </dgm:pt>
    <dgm:pt modelId="{BC32915B-F477-4BFC-824F-93104ED47CBC}">
      <dgm:prSet phldrT="[Text]" custT="1"/>
      <dgm:spPr/>
      <dgm:t>
        <a:bodyPr/>
        <a:lstStyle/>
        <a:p>
          <a:r>
            <a:rPr lang="en-US" sz="1400" dirty="0"/>
            <a:t>Risk group I	</a:t>
          </a:r>
        </a:p>
      </dgm:t>
    </dgm:pt>
    <dgm:pt modelId="{290FE3A5-44E8-4950-98E2-5CC3859ABF59}" type="parTrans" cxnId="{1C4E0127-88BF-48A0-B953-F955C2A1742C}">
      <dgm:prSet/>
      <dgm:spPr/>
      <dgm:t>
        <a:bodyPr/>
        <a:lstStyle/>
        <a:p>
          <a:endParaRPr lang="en-US"/>
        </a:p>
      </dgm:t>
    </dgm:pt>
    <dgm:pt modelId="{404350E5-B761-4311-AB2C-3514CB0C457D}" type="sibTrans" cxnId="{1C4E0127-88BF-48A0-B953-F955C2A1742C}">
      <dgm:prSet/>
      <dgm:spPr/>
      <dgm:t>
        <a:bodyPr/>
        <a:lstStyle/>
        <a:p>
          <a:endParaRPr lang="en-US"/>
        </a:p>
      </dgm:t>
    </dgm:pt>
    <dgm:pt modelId="{DC2ACF8F-9EC1-459A-B5AC-C9D6C5D5C2FC}">
      <dgm:prSet phldrT="[Text]" custT="1"/>
      <dgm:spPr/>
      <dgm:t>
        <a:bodyPr/>
        <a:lstStyle/>
        <a:p>
          <a:r>
            <a:rPr lang="en-US" sz="1200" dirty="0"/>
            <a:t>Accountants, Doctors, Lawyers, Architects, Consulting Engineers, Teachers, Bankers, persons engaged in </a:t>
          </a:r>
          <a:r>
            <a:rPr lang="en-US" sz="1200" b="1" dirty="0"/>
            <a:t>administration functions</a:t>
          </a:r>
          <a:r>
            <a:rPr lang="en-US" sz="1200" dirty="0"/>
            <a:t>, persons primarily engaged in occupations of similar hazards.</a:t>
          </a:r>
        </a:p>
      </dgm:t>
    </dgm:pt>
    <dgm:pt modelId="{120F8B86-B74C-49CD-908F-856A25D5812F}" type="parTrans" cxnId="{EBD97D72-3DB8-4B59-9629-298AE6565D89}">
      <dgm:prSet/>
      <dgm:spPr/>
      <dgm:t>
        <a:bodyPr/>
        <a:lstStyle/>
        <a:p>
          <a:endParaRPr lang="en-US"/>
        </a:p>
      </dgm:t>
    </dgm:pt>
    <dgm:pt modelId="{77A9D145-09F3-484C-81E3-5A0EBC84CF35}" type="sibTrans" cxnId="{EBD97D72-3DB8-4B59-9629-298AE6565D89}">
      <dgm:prSet/>
      <dgm:spPr/>
      <dgm:t>
        <a:bodyPr/>
        <a:lstStyle/>
        <a:p>
          <a:endParaRPr lang="en-US"/>
        </a:p>
      </dgm:t>
    </dgm:pt>
    <dgm:pt modelId="{E8DAB009-5CE6-4CC3-96D7-853608EBC367}">
      <dgm:prSet phldrT="[Text]" custT="1"/>
      <dgm:spPr/>
      <dgm:t>
        <a:bodyPr/>
        <a:lstStyle/>
        <a:p>
          <a:r>
            <a:rPr lang="en-US" sz="1400" dirty="0"/>
            <a:t>Risk group II</a:t>
          </a:r>
        </a:p>
      </dgm:t>
    </dgm:pt>
    <dgm:pt modelId="{ED76398C-4C86-471A-ACDB-12E149CB19AF}" type="parTrans" cxnId="{D613D2CB-0376-4EF8-8E5C-477448B42B38}">
      <dgm:prSet/>
      <dgm:spPr/>
      <dgm:t>
        <a:bodyPr/>
        <a:lstStyle/>
        <a:p>
          <a:endParaRPr lang="en-US"/>
        </a:p>
      </dgm:t>
    </dgm:pt>
    <dgm:pt modelId="{960D1DE7-830B-4BB3-91FA-9CC6E17695AB}" type="sibTrans" cxnId="{D613D2CB-0376-4EF8-8E5C-477448B42B38}">
      <dgm:prSet/>
      <dgm:spPr/>
      <dgm:t>
        <a:bodyPr/>
        <a:lstStyle/>
        <a:p>
          <a:endParaRPr lang="en-US"/>
        </a:p>
      </dgm:t>
    </dgm:pt>
    <dgm:pt modelId="{09B38A94-36D5-4EC4-B3B0-D85C7E19C42B}">
      <dgm:prSet phldrT="[Text]" custT="1"/>
      <dgm:spPr/>
      <dgm:t>
        <a:bodyPr/>
        <a:lstStyle/>
        <a:p>
          <a:endParaRPr lang="en-US" sz="1200" dirty="0"/>
        </a:p>
      </dgm:t>
    </dgm:pt>
    <dgm:pt modelId="{5B33D1B1-96DC-4D30-857F-C3FAA05F0260}" type="parTrans" cxnId="{1663FFB3-E97E-419F-99B9-1A686BF11CF1}">
      <dgm:prSet/>
      <dgm:spPr/>
      <dgm:t>
        <a:bodyPr/>
        <a:lstStyle/>
        <a:p>
          <a:endParaRPr lang="en-US"/>
        </a:p>
      </dgm:t>
    </dgm:pt>
    <dgm:pt modelId="{B0665081-17EB-401F-9C6C-E24E89660DD0}" type="sibTrans" cxnId="{1663FFB3-E97E-419F-99B9-1A686BF11CF1}">
      <dgm:prSet/>
      <dgm:spPr/>
      <dgm:t>
        <a:bodyPr/>
        <a:lstStyle/>
        <a:p>
          <a:endParaRPr lang="en-US"/>
        </a:p>
      </dgm:t>
    </dgm:pt>
    <dgm:pt modelId="{664CD64C-53E9-4E9C-854A-493E9987D848}">
      <dgm:prSet phldrT="[Text]" custT="1"/>
      <dgm:spPr/>
      <dgm:t>
        <a:bodyPr/>
        <a:lstStyle/>
        <a:p>
          <a:r>
            <a:rPr lang="en-US" sz="1400" dirty="0"/>
            <a:t>Risk group III</a:t>
          </a:r>
        </a:p>
      </dgm:t>
    </dgm:pt>
    <dgm:pt modelId="{2121A641-A996-4F9D-80FF-E641D783082B}" type="parTrans" cxnId="{2A790840-640A-4D2E-9C78-47AB4356206D}">
      <dgm:prSet/>
      <dgm:spPr/>
      <dgm:t>
        <a:bodyPr/>
        <a:lstStyle/>
        <a:p>
          <a:endParaRPr lang="en-US"/>
        </a:p>
      </dgm:t>
    </dgm:pt>
    <dgm:pt modelId="{93E56B60-34A7-4819-9D5E-C95CF283703B}" type="sibTrans" cxnId="{2A790840-640A-4D2E-9C78-47AB4356206D}">
      <dgm:prSet/>
      <dgm:spPr/>
      <dgm:t>
        <a:bodyPr/>
        <a:lstStyle/>
        <a:p>
          <a:endParaRPr lang="en-US"/>
        </a:p>
      </dgm:t>
    </dgm:pt>
    <dgm:pt modelId="{DEE7782E-BAEA-4937-8102-F76B9F86207E}">
      <dgm:prSet phldrT="[Text]" custT="1"/>
      <dgm:spPr/>
      <dgm:t>
        <a:bodyPr/>
        <a:lstStyle/>
        <a:p>
          <a:r>
            <a:rPr lang="en-US" sz="1200" dirty="0"/>
            <a:t>Persons working in underground mines, explosives magazines</a:t>
          </a:r>
        </a:p>
      </dgm:t>
    </dgm:pt>
    <dgm:pt modelId="{FA394816-138B-413C-B191-B53668F0B2C9}" type="parTrans" cxnId="{65EFE98D-9485-4B8B-8421-BADACB575EAB}">
      <dgm:prSet/>
      <dgm:spPr/>
      <dgm:t>
        <a:bodyPr/>
        <a:lstStyle/>
        <a:p>
          <a:endParaRPr lang="en-US"/>
        </a:p>
      </dgm:t>
    </dgm:pt>
    <dgm:pt modelId="{CE27A95E-078F-4126-A31B-DC5930E0D63C}" type="sibTrans" cxnId="{65EFE98D-9485-4B8B-8421-BADACB575EAB}">
      <dgm:prSet/>
      <dgm:spPr/>
      <dgm:t>
        <a:bodyPr/>
        <a:lstStyle/>
        <a:p>
          <a:endParaRPr lang="en-US"/>
        </a:p>
      </dgm:t>
    </dgm:pt>
    <dgm:pt modelId="{41A4CDC4-2453-49D7-BD14-B80DD1E04F49}">
      <dgm:prSet phldrT="[Text]" custT="1"/>
      <dgm:spPr/>
      <dgm:t>
        <a:bodyPr/>
        <a:lstStyle/>
        <a:p>
          <a:r>
            <a:rPr lang="en-US" sz="1200" dirty="0"/>
            <a:t>Builders, Contractors and Engineers engaged in superintending functions only, Veterinary Doctors, paid drivers and persons engaged in occupation of similar hazards.</a:t>
          </a:r>
        </a:p>
      </dgm:t>
    </dgm:pt>
    <dgm:pt modelId="{62AE7C19-F32D-4EB5-ACA8-C2AB5125B517}" type="parTrans" cxnId="{EC139C8B-999C-4703-B42E-A667876D0B19}">
      <dgm:prSet/>
      <dgm:spPr/>
      <dgm:t>
        <a:bodyPr/>
        <a:lstStyle/>
        <a:p>
          <a:endParaRPr lang="en-US"/>
        </a:p>
      </dgm:t>
    </dgm:pt>
    <dgm:pt modelId="{0999F984-3B45-40D7-B6B6-740741792C65}" type="sibTrans" cxnId="{EC139C8B-999C-4703-B42E-A667876D0B19}">
      <dgm:prSet/>
      <dgm:spPr/>
      <dgm:t>
        <a:bodyPr/>
        <a:lstStyle/>
        <a:p>
          <a:endParaRPr lang="en-US"/>
        </a:p>
      </dgm:t>
    </dgm:pt>
    <dgm:pt modelId="{E333F7CF-A764-40D7-9DCC-9DDCA584C033}">
      <dgm:prSet custT="1"/>
      <dgm:spPr/>
      <dgm:t>
        <a:bodyPr/>
        <a:lstStyle/>
        <a:p>
          <a:r>
            <a:rPr lang="en-US" sz="1200" dirty="0"/>
            <a:t>All persons engaged in manual labour (except those falling under Group III)</a:t>
          </a:r>
        </a:p>
      </dgm:t>
    </dgm:pt>
    <dgm:pt modelId="{16DBF3B8-4989-4177-9F50-5967B70A54C5}" type="parTrans" cxnId="{450689B8-3D8B-420C-BAE0-4A1D78D06D58}">
      <dgm:prSet/>
      <dgm:spPr/>
      <dgm:t>
        <a:bodyPr/>
        <a:lstStyle/>
        <a:p>
          <a:endParaRPr lang="en-US"/>
        </a:p>
      </dgm:t>
    </dgm:pt>
    <dgm:pt modelId="{A48ABC81-D6D8-40FA-9BEF-190209757115}" type="sibTrans" cxnId="{450689B8-3D8B-420C-BAE0-4A1D78D06D58}">
      <dgm:prSet/>
      <dgm:spPr/>
      <dgm:t>
        <a:bodyPr/>
        <a:lstStyle/>
        <a:p>
          <a:endParaRPr lang="en-US"/>
        </a:p>
      </dgm:t>
    </dgm:pt>
    <dgm:pt modelId="{56F1ECEC-A4FA-4E11-A0C1-5FB8603B504B}">
      <dgm:prSet custT="1"/>
      <dgm:spPr/>
      <dgm:t>
        <a:bodyPr/>
        <a:lstStyle/>
        <a:p>
          <a:r>
            <a:rPr lang="en-US" sz="1200" dirty="0"/>
            <a:t>cash carrying employees, garage and motor Mechanics, Machine operators,</a:t>
          </a:r>
        </a:p>
      </dgm:t>
    </dgm:pt>
    <dgm:pt modelId="{3BB3A1CE-B763-4D9B-AE4E-A05ED4BD70FE}" type="parTrans" cxnId="{97F254D9-CFD2-480A-B2D3-1D6EE931B7F6}">
      <dgm:prSet/>
      <dgm:spPr/>
      <dgm:t>
        <a:bodyPr/>
        <a:lstStyle/>
        <a:p>
          <a:endParaRPr lang="en-US"/>
        </a:p>
      </dgm:t>
    </dgm:pt>
    <dgm:pt modelId="{34F17D3C-D853-4389-9267-599BF3090AD3}" type="sibTrans" cxnId="{97F254D9-CFD2-480A-B2D3-1D6EE931B7F6}">
      <dgm:prSet/>
      <dgm:spPr/>
      <dgm:t>
        <a:bodyPr/>
        <a:lstStyle/>
        <a:p>
          <a:endParaRPr lang="en-US"/>
        </a:p>
      </dgm:t>
    </dgm:pt>
    <dgm:pt modelId="{3108FF5E-B194-4AA9-9969-24F265440947}">
      <dgm:prSet custT="1"/>
      <dgm:spPr/>
      <dgm:t>
        <a:bodyPr/>
        <a:lstStyle/>
        <a:p>
          <a:r>
            <a:rPr lang="en-US" sz="1200" dirty="0"/>
            <a:t>Professional athletes</a:t>
          </a:r>
        </a:p>
      </dgm:t>
    </dgm:pt>
    <dgm:pt modelId="{B62BE9AE-E8EA-421E-B50D-E73296C424D5}" type="parTrans" cxnId="{9497AB17-7972-40BE-BEEC-3CA2A1141CA7}">
      <dgm:prSet/>
      <dgm:spPr/>
      <dgm:t>
        <a:bodyPr/>
        <a:lstStyle/>
        <a:p>
          <a:endParaRPr lang="en-US"/>
        </a:p>
      </dgm:t>
    </dgm:pt>
    <dgm:pt modelId="{007902B3-99C7-4A28-AB12-57F66B2D7519}" type="sibTrans" cxnId="{9497AB17-7972-40BE-BEEC-3CA2A1141CA7}">
      <dgm:prSet/>
      <dgm:spPr/>
      <dgm:t>
        <a:bodyPr/>
        <a:lstStyle/>
        <a:p>
          <a:endParaRPr lang="en-US"/>
        </a:p>
      </dgm:t>
    </dgm:pt>
    <dgm:pt modelId="{D4878517-E9AE-4380-8804-9BF9C4942B7A}">
      <dgm:prSet phldrT="[Text]" custT="1"/>
      <dgm:spPr/>
      <dgm:t>
        <a:bodyPr/>
        <a:lstStyle/>
        <a:p>
          <a:r>
            <a:rPr lang="en-US" sz="1200" dirty="0"/>
            <a:t>persons engaged in activities like racing on wheels or horseback, big game hunting, mountaineering, winter sports, skiing, ice hockey etc.,</a:t>
          </a:r>
        </a:p>
      </dgm:t>
    </dgm:pt>
    <dgm:pt modelId="{D68EF3F2-7BF4-41B8-9DFF-010B533596DB}" type="parTrans" cxnId="{94106FA2-62A9-42DB-9077-B56C14E988AA}">
      <dgm:prSet/>
      <dgm:spPr/>
      <dgm:t>
        <a:bodyPr/>
        <a:lstStyle/>
        <a:p>
          <a:endParaRPr lang="en-US"/>
        </a:p>
      </dgm:t>
    </dgm:pt>
    <dgm:pt modelId="{36A3CCC9-0478-4EF4-986C-DB125EF0CA89}" type="sibTrans" cxnId="{94106FA2-62A9-42DB-9077-B56C14E988AA}">
      <dgm:prSet/>
      <dgm:spPr/>
      <dgm:t>
        <a:bodyPr/>
        <a:lstStyle/>
        <a:p>
          <a:endParaRPr lang="en-US"/>
        </a:p>
      </dgm:t>
    </dgm:pt>
    <dgm:pt modelId="{895FCFC1-D958-4C34-92A0-10839215AEBC}" type="pres">
      <dgm:prSet presAssocID="{11B465A2-196F-4BE3-BB29-2481D1F17146}" presName="Name0" presStyleCnt="0">
        <dgm:presLayoutVars>
          <dgm:dir/>
          <dgm:animLvl val="lvl"/>
          <dgm:resizeHandles val="exact"/>
        </dgm:presLayoutVars>
      </dgm:prSet>
      <dgm:spPr/>
    </dgm:pt>
    <dgm:pt modelId="{C6CC5EDF-D910-41F4-9DE2-2BC1D94347D5}" type="pres">
      <dgm:prSet presAssocID="{BC32915B-F477-4BFC-824F-93104ED47CBC}" presName="linNode" presStyleCnt="0"/>
      <dgm:spPr/>
    </dgm:pt>
    <dgm:pt modelId="{A874091C-3F7F-4EBD-A073-1DE5A5377769}" type="pres">
      <dgm:prSet presAssocID="{BC32915B-F477-4BFC-824F-93104ED47CBC}" presName="parentText" presStyleLbl="node1" presStyleIdx="0" presStyleCnt="3" custScaleX="67674" custScaleY="45190">
        <dgm:presLayoutVars>
          <dgm:chMax val="1"/>
          <dgm:bulletEnabled val="1"/>
        </dgm:presLayoutVars>
      </dgm:prSet>
      <dgm:spPr/>
    </dgm:pt>
    <dgm:pt modelId="{95220629-6789-4191-8929-9B5001EF9D8A}" type="pres">
      <dgm:prSet presAssocID="{BC32915B-F477-4BFC-824F-93104ED47CBC}" presName="descendantText" presStyleLbl="alignAccFollowNode1" presStyleIdx="0" presStyleCnt="3">
        <dgm:presLayoutVars>
          <dgm:bulletEnabled val="1"/>
        </dgm:presLayoutVars>
      </dgm:prSet>
      <dgm:spPr/>
    </dgm:pt>
    <dgm:pt modelId="{3084F0D3-92B2-4ACC-994F-7A22B00981F8}" type="pres">
      <dgm:prSet presAssocID="{404350E5-B761-4311-AB2C-3514CB0C457D}" presName="sp" presStyleCnt="0"/>
      <dgm:spPr/>
    </dgm:pt>
    <dgm:pt modelId="{37A385FC-E383-49A0-8E77-6205C49C7F23}" type="pres">
      <dgm:prSet presAssocID="{E8DAB009-5CE6-4CC3-96D7-853608EBC367}" presName="linNode" presStyleCnt="0"/>
      <dgm:spPr/>
    </dgm:pt>
    <dgm:pt modelId="{2C4144B9-D008-47F8-8297-F15FBDDDBA92}" type="pres">
      <dgm:prSet presAssocID="{E8DAB009-5CE6-4CC3-96D7-853608EBC367}" presName="parentText" presStyleLbl="node1" presStyleIdx="1" presStyleCnt="3" custScaleX="67674" custScaleY="45190">
        <dgm:presLayoutVars>
          <dgm:chMax val="1"/>
          <dgm:bulletEnabled val="1"/>
        </dgm:presLayoutVars>
      </dgm:prSet>
      <dgm:spPr/>
    </dgm:pt>
    <dgm:pt modelId="{A98429BF-5862-444E-8427-B1B63BBB5E47}" type="pres">
      <dgm:prSet presAssocID="{E8DAB009-5CE6-4CC3-96D7-853608EBC367}" presName="descendantText" presStyleLbl="alignAccFollowNode1" presStyleIdx="1" presStyleCnt="3" custScaleY="120769">
        <dgm:presLayoutVars>
          <dgm:bulletEnabled val="1"/>
        </dgm:presLayoutVars>
      </dgm:prSet>
      <dgm:spPr/>
    </dgm:pt>
    <dgm:pt modelId="{41EAD0FA-2775-4851-B0DC-62C79FBFFDFD}" type="pres">
      <dgm:prSet presAssocID="{960D1DE7-830B-4BB3-91FA-9CC6E17695AB}" presName="sp" presStyleCnt="0"/>
      <dgm:spPr/>
    </dgm:pt>
    <dgm:pt modelId="{2350853B-5E7D-4D28-A9B9-FC9331F9C972}" type="pres">
      <dgm:prSet presAssocID="{664CD64C-53E9-4E9C-854A-493E9987D848}" presName="linNode" presStyleCnt="0"/>
      <dgm:spPr/>
    </dgm:pt>
    <dgm:pt modelId="{583C6304-17BA-4361-8945-2D3FE0916163}" type="pres">
      <dgm:prSet presAssocID="{664CD64C-53E9-4E9C-854A-493E9987D848}" presName="parentText" presStyleLbl="node1" presStyleIdx="2" presStyleCnt="3" custScaleX="67674" custScaleY="45190">
        <dgm:presLayoutVars>
          <dgm:chMax val="1"/>
          <dgm:bulletEnabled val="1"/>
        </dgm:presLayoutVars>
      </dgm:prSet>
      <dgm:spPr/>
    </dgm:pt>
    <dgm:pt modelId="{B626E9A4-86FB-4528-8058-FDDF97743239}" type="pres">
      <dgm:prSet presAssocID="{664CD64C-53E9-4E9C-854A-493E9987D848}" presName="descendantText" presStyleLbl="alignAccFollowNode1" presStyleIdx="2" presStyleCnt="3" custScaleY="78847">
        <dgm:presLayoutVars>
          <dgm:bulletEnabled val="1"/>
        </dgm:presLayoutVars>
      </dgm:prSet>
      <dgm:spPr/>
    </dgm:pt>
  </dgm:ptLst>
  <dgm:cxnLst>
    <dgm:cxn modelId="{AD36600B-F954-4B32-B79D-44D4FBF063B4}" type="presOf" srcId="{56F1ECEC-A4FA-4E11-A0C1-5FB8603B504B}" destId="{A98429BF-5862-444E-8427-B1B63BBB5E47}" srcOrd="0" destOrd="3" presId="urn:microsoft.com/office/officeart/2005/8/layout/vList5"/>
    <dgm:cxn modelId="{0CB0090C-2633-468C-BBBC-F0626C07A508}" type="presOf" srcId="{3108FF5E-B194-4AA9-9969-24F265440947}" destId="{A98429BF-5862-444E-8427-B1B63BBB5E47}" srcOrd="0" destOrd="4" presId="urn:microsoft.com/office/officeart/2005/8/layout/vList5"/>
    <dgm:cxn modelId="{9497AB17-7972-40BE-BEEC-3CA2A1141CA7}" srcId="{E8DAB009-5CE6-4CC3-96D7-853608EBC367}" destId="{3108FF5E-B194-4AA9-9969-24F265440947}" srcOrd="4" destOrd="0" parTransId="{B62BE9AE-E8EA-421E-B50D-E73296C424D5}" sibTransId="{007902B3-99C7-4A28-AB12-57F66B2D7519}"/>
    <dgm:cxn modelId="{1C4E0127-88BF-48A0-B953-F955C2A1742C}" srcId="{11B465A2-196F-4BE3-BB29-2481D1F17146}" destId="{BC32915B-F477-4BFC-824F-93104ED47CBC}" srcOrd="0" destOrd="0" parTransId="{290FE3A5-44E8-4950-98E2-5CC3859ABF59}" sibTransId="{404350E5-B761-4311-AB2C-3514CB0C457D}"/>
    <dgm:cxn modelId="{805F9C3C-4B49-46D2-B54C-AF5674090323}" type="presOf" srcId="{E8DAB009-5CE6-4CC3-96D7-853608EBC367}" destId="{2C4144B9-D008-47F8-8297-F15FBDDDBA92}" srcOrd="0" destOrd="0" presId="urn:microsoft.com/office/officeart/2005/8/layout/vList5"/>
    <dgm:cxn modelId="{2A790840-640A-4D2E-9C78-47AB4356206D}" srcId="{11B465A2-196F-4BE3-BB29-2481D1F17146}" destId="{664CD64C-53E9-4E9C-854A-493E9987D848}" srcOrd="2" destOrd="0" parTransId="{2121A641-A996-4F9D-80FF-E641D783082B}" sibTransId="{93E56B60-34A7-4819-9D5E-C95CF283703B}"/>
    <dgm:cxn modelId="{49B8BD44-DF03-407E-998E-542DB8B7E4FD}" type="presOf" srcId="{DEE7782E-BAEA-4937-8102-F76B9F86207E}" destId="{B626E9A4-86FB-4528-8058-FDDF97743239}" srcOrd="0" destOrd="0" presId="urn:microsoft.com/office/officeart/2005/8/layout/vList5"/>
    <dgm:cxn modelId="{EBD97D72-3DB8-4B59-9629-298AE6565D89}" srcId="{BC32915B-F477-4BFC-824F-93104ED47CBC}" destId="{DC2ACF8F-9EC1-459A-B5AC-C9D6C5D5C2FC}" srcOrd="0" destOrd="0" parTransId="{120F8B86-B74C-49CD-908F-856A25D5812F}" sibTransId="{77A9D145-09F3-484C-81E3-5A0EBC84CF35}"/>
    <dgm:cxn modelId="{EF946C7F-816C-4342-9CDB-BC85DE59FD33}" type="presOf" srcId="{41A4CDC4-2453-49D7-BD14-B80DD1E04F49}" destId="{A98429BF-5862-444E-8427-B1B63BBB5E47}" srcOrd="0" destOrd="1" presId="urn:microsoft.com/office/officeart/2005/8/layout/vList5"/>
    <dgm:cxn modelId="{EC139C8B-999C-4703-B42E-A667876D0B19}" srcId="{E8DAB009-5CE6-4CC3-96D7-853608EBC367}" destId="{41A4CDC4-2453-49D7-BD14-B80DD1E04F49}" srcOrd="1" destOrd="0" parTransId="{62AE7C19-F32D-4EB5-ACA8-C2AB5125B517}" sibTransId="{0999F984-3B45-40D7-B6B6-740741792C65}"/>
    <dgm:cxn modelId="{65EFE98D-9485-4B8B-8421-BADACB575EAB}" srcId="{664CD64C-53E9-4E9C-854A-493E9987D848}" destId="{DEE7782E-BAEA-4937-8102-F76B9F86207E}" srcOrd="0" destOrd="0" parTransId="{FA394816-138B-413C-B191-B53668F0B2C9}" sibTransId="{CE27A95E-078F-4126-A31B-DC5930E0D63C}"/>
    <dgm:cxn modelId="{031C3F95-050B-421A-A774-B187F2E4B545}" type="presOf" srcId="{D4878517-E9AE-4380-8804-9BF9C4942B7A}" destId="{B626E9A4-86FB-4528-8058-FDDF97743239}" srcOrd="0" destOrd="1" presId="urn:microsoft.com/office/officeart/2005/8/layout/vList5"/>
    <dgm:cxn modelId="{1468ED96-0C62-4F04-954C-2BC75AC3874D}" type="presOf" srcId="{11B465A2-196F-4BE3-BB29-2481D1F17146}" destId="{895FCFC1-D958-4C34-92A0-10839215AEBC}" srcOrd="0" destOrd="0" presId="urn:microsoft.com/office/officeart/2005/8/layout/vList5"/>
    <dgm:cxn modelId="{94106FA2-62A9-42DB-9077-B56C14E988AA}" srcId="{664CD64C-53E9-4E9C-854A-493E9987D848}" destId="{D4878517-E9AE-4380-8804-9BF9C4942B7A}" srcOrd="1" destOrd="0" parTransId="{D68EF3F2-7BF4-41B8-9DFF-010B533596DB}" sibTransId="{36A3CCC9-0478-4EF4-986C-DB125EF0CA89}"/>
    <dgm:cxn modelId="{13A4EBB2-F8A2-4CDC-91C9-47DD779ED95B}" type="presOf" srcId="{664CD64C-53E9-4E9C-854A-493E9987D848}" destId="{583C6304-17BA-4361-8945-2D3FE0916163}" srcOrd="0" destOrd="0" presId="urn:microsoft.com/office/officeart/2005/8/layout/vList5"/>
    <dgm:cxn modelId="{1663FFB3-E97E-419F-99B9-1A686BF11CF1}" srcId="{E8DAB009-5CE6-4CC3-96D7-853608EBC367}" destId="{09B38A94-36D5-4EC4-B3B0-D85C7E19C42B}" srcOrd="0" destOrd="0" parTransId="{5B33D1B1-96DC-4D30-857F-C3FAA05F0260}" sibTransId="{B0665081-17EB-401F-9C6C-E24E89660DD0}"/>
    <dgm:cxn modelId="{450689B8-3D8B-420C-BAE0-4A1D78D06D58}" srcId="{E8DAB009-5CE6-4CC3-96D7-853608EBC367}" destId="{E333F7CF-A764-40D7-9DCC-9DDCA584C033}" srcOrd="2" destOrd="0" parTransId="{16DBF3B8-4989-4177-9F50-5967B70A54C5}" sibTransId="{A48ABC81-D6D8-40FA-9BEF-190209757115}"/>
    <dgm:cxn modelId="{20344CC8-F68D-4802-9B07-C02FC91E4D44}" type="presOf" srcId="{09B38A94-36D5-4EC4-B3B0-D85C7E19C42B}" destId="{A98429BF-5862-444E-8427-B1B63BBB5E47}" srcOrd="0" destOrd="0" presId="urn:microsoft.com/office/officeart/2005/8/layout/vList5"/>
    <dgm:cxn modelId="{49ADA2C8-9630-4454-ADE4-3E93419360BF}" type="presOf" srcId="{DC2ACF8F-9EC1-459A-B5AC-C9D6C5D5C2FC}" destId="{95220629-6789-4191-8929-9B5001EF9D8A}" srcOrd="0" destOrd="0" presId="urn:microsoft.com/office/officeart/2005/8/layout/vList5"/>
    <dgm:cxn modelId="{D613D2CB-0376-4EF8-8E5C-477448B42B38}" srcId="{11B465A2-196F-4BE3-BB29-2481D1F17146}" destId="{E8DAB009-5CE6-4CC3-96D7-853608EBC367}" srcOrd="1" destOrd="0" parTransId="{ED76398C-4C86-471A-ACDB-12E149CB19AF}" sibTransId="{960D1DE7-830B-4BB3-91FA-9CC6E17695AB}"/>
    <dgm:cxn modelId="{95D88BCC-6D1B-4C71-A5E0-1CFDE540925E}" type="presOf" srcId="{BC32915B-F477-4BFC-824F-93104ED47CBC}" destId="{A874091C-3F7F-4EBD-A073-1DE5A5377769}" srcOrd="0" destOrd="0" presId="urn:microsoft.com/office/officeart/2005/8/layout/vList5"/>
    <dgm:cxn modelId="{9B8C2FCE-30EB-4E33-9FDC-9DE8245EB8B4}" type="presOf" srcId="{E333F7CF-A764-40D7-9DCC-9DDCA584C033}" destId="{A98429BF-5862-444E-8427-B1B63BBB5E47}" srcOrd="0" destOrd="2" presId="urn:microsoft.com/office/officeart/2005/8/layout/vList5"/>
    <dgm:cxn modelId="{97F254D9-CFD2-480A-B2D3-1D6EE931B7F6}" srcId="{E8DAB009-5CE6-4CC3-96D7-853608EBC367}" destId="{56F1ECEC-A4FA-4E11-A0C1-5FB8603B504B}" srcOrd="3" destOrd="0" parTransId="{3BB3A1CE-B763-4D9B-AE4E-A05ED4BD70FE}" sibTransId="{34F17D3C-D853-4389-9267-599BF3090AD3}"/>
    <dgm:cxn modelId="{1E3CD73C-4BBD-4E05-AF28-4F6EA6C75DE6}" type="presParOf" srcId="{895FCFC1-D958-4C34-92A0-10839215AEBC}" destId="{C6CC5EDF-D910-41F4-9DE2-2BC1D94347D5}" srcOrd="0" destOrd="0" presId="urn:microsoft.com/office/officeart/2005/8/layout/vList5"/>
    <dgm:cxn modelId="{9F0E65BE-F6C6-4642-83F0-0CBB5D2116F9}" type="presParOf" srcId="{C6CC5EDF-D910-41F4-9DE2-2BC1D94347D5}" destId="{A874091C-3F7F-4EBD-A073-1DE5A5377769}" srcOrd="0" destOrd="0" presId="urn:microsoft.com/office/officeart/2005/8/layout/vList5"/>
    <dgm:cxn modelId="{D31609C2-3A8B-484C-80C3-A59E71F477E1}" type="presParOf" srcId="{C6CC5EDF-D910-41F4-9DE2-2BC1D94347D5}" destId="{95220629-6789-4191-8929-9B5001EF9D8A}" srcOrd="1" destOrd="0" presId="urn:microsoft.com/office/officeart/2005/8/layout/vList5"/>
    <dgm:cxn modelId="{6D2DFF2F-413C-4CFC-8979-F537133C3764}" type="presParOf" srcId="{895FCFC1-D958-4C34-92A0-10839215AEBC}" destId="{3084F0D3-92B2-4ACC-994F-7A22B00981F8}" srcOrd="1" destOrd="0" presId="urn:microsoft.com/office/officeart/2005/8/layout/vList5"/>
    <dgm:cxn modelId="{ED7D90BB-C728-427A-B9B2-79461675E981}" type="presParOf" srcId="{895FCFC1-D958-4C34-92A0-10839215AEBC}" destId="{37A385FC-E383-49A0-8E77-6205C49C7F23}" srcOrd="2" destOrd="0" presId="urn:microsoft.com/office/officeart/2005/8/layout/vList5"/>
    <dgm:cxn modelId="{096E59F3-EA4A-47C1-BDFC-34D252685AFA}" type="presParOf" srcId="{37A385FC-E383-49A0-8E77-6205C49C7F23}" destId="{2C4144B9-D008-47F8-8297-F15FBDDDBA92}" srcOrd="0" destOrd="0" presId="urn:microsoft.com/office/officeart/2005/8/layout/vList5"/>
    <dgm:cxn modelId="{866AC474-1093-4B22-BE8B-7648E5EE4F4D}" type="presParOf" srcId="{37A385FC-E383-49A0-8E77-6205C49C7F23}" destId="{A98429BF-5862-444E-8427-B1B63BBB5E47}" srcOrd="1" destOrd="0" presId="urn:microsoft.com/office/officeart/2005/8/layout/vList5"/>
    <dgm:cxn modelId="{AF962ED8-7283-4361-983F-F41AF3901FA8}" type="presParOf" srcId="{895FCFC1-D958-4C34-92A0-10839215AEBC}" destId="{41EAD0FA-2775-4851-B0DC-62C79FBFFDFD}" srcOrd="3" destOrd="0" presId="urn:microsoft.com/office/officeart/2005/8/layout/vList5"/>
    <dgm:cxn modelId="{7ADAC41F-C572-4F58-BE72-F63393845FA9}" type="presParOf" srcId="{895FCFC1-D958-4C34-92A0-10839215AEBC}" destId="{2350853B-5E7D-4D28-A9B9-FC9331F9C972}" srcOrd="4" destOrd="0" presId="urn:microsoft.com/office/officeart/2005/8/layout/vList5"/>
    <dgm:cxn modelId="{009A6CCC-79AC-418E-BFD8-DC4DBD30017F}" type="presParOf" srcId="{2350853B-5E7D-4D28-A9B9-FC9331F9C972}" destId="{583C6304-17BA-4361-8945-2D3FE0916163}" srcOrd="0" destOrd="0" presId="urn:microsoft.com/office/officeart/2005/8/layout/vList5"/>
    <dgm:cxn modelId="{360738E7-E005-493A-ABCB-C1A69F187C0A}" type="presParOf" srcId="{2350853B-5E7D-4D28-A9B9-FC9331F9C972}" destId="{B626E9A4-86FB-4528-8058-FDDF97743239}"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B60A17C-1436-4386-9A52-ECAA6510B4A2}" type="doc">
      <dgm:prSet loTypeId="urn:microsoft.com/office/officeart/2005/8/layout/vList5" loCatId="list" qsTypeId="urn:microsoft.com/office/officeart/2005/8/quickstyle/simple2" qsCatId="simple" csTypeId="urn:microsoft.com/office/officeart/2005/8/colors/accent1_3" csCatId="accent1" phldr="1"/>
      <dgm:spPr/>
      <dgm:t>
        <a:bodyPr/>
        <a:lstStyle/>
        <a:p>
          <a:endParaRPr lang="en-US"/>
        </a:p>
      </dgm:t>
    </dgm:pt>
    <dgm:pt modelId="{3C316B97-1407-4A6C-8985-603DDA1A85D6}">
      <dgm:prSet phldrT="[Text]" custT="1"/>
      <dgm:spPr/>
      <dgm:t>
        <a:bodyPr/>
        <a:lstStyle/>
        <a:p>
          <a:r>
            <a:rPr lang="en-US" sz="1800" dirty="0"/>
            <a:t>Policy Types</a:t>
          </a:r>
        </a:p>
      </dgm:t>
    </dgm:pt>
    <dgm:pt modelId="{DD7405B1-905A-45C4-A977-A015146C3445}" type="parTrans" cxnId="{5EEE03BD-90FF-448E-AC57-9BF895213467}">
      <dgm:prSet/>
      <dgm:spPr/>
      <dgm:t>
        <a:bodyPr/>
        <a:lstStyle/>
        <a:p>
          <a:endParaRPr lang="en-US"/>
        </a:p>
      </dgm:t>
    </dgm:pt>
    <dgm:pt modelId="{6C2BAD77-4AEC-4537-B011-35534EEC96A8}" type="sibTrans" cxnId="{5EEE03BD-90FF-448E-AC57-9BF895213467}">
      <dgm:prSet/>
      <dgm:spPr/>
      <dgm:t>
        <a:bodyPr/>
        <a:lstStyle/>
        <a:p>
          <a:endParaRPr lang="en-US"/>
        </a:p>
      </dgm:t>
    </dgm:pt>
    <dgm:pt modelId="{45C58510-CAE0-4F23-979E-5FA50EBD9355}">
      <dgm:prSet phldrT="[Text]" custT="1"/>
      <dgm:spPr/>
      <dgm:t>
        <a:bodyPr/>
        <a:lstStyle/>
        <a:p>
          <a:r>
            <a:rPr lang="en-US" sz="1400" dirty="0"/>
            <a:t>Employer and Employee/Non Employer-Employee relationship</a:t>
          </a:r>
        </a:p>
      </dgm:t>
    </dgm:pt>
    <dgm:pt modelId="{4143A5C9-51EE-476F-8E1E-B6F98B5F36FE}" type="parTrans" cxnId="{1E687B66-C1B0-4218-91DA-04412DAC38D7}">
      <dgm:prSet/>
      <dgm:spPr/>
      <dgm:t>
        <a:bodyPr/>
        <a:lstStyle/>
        <a:p>
          <a:endParaRPr lang="en-US"/>
        </a:p>
      </dgm:t>
    </dgm:pt>
    <dgm:pt modelId="{63C6A796-4557-4FF3-B4A1-B3EEA49D9D2F}" type="sibTrans" cxnId="{1E687B66-C1B0-4218-91DA-04412DAC38D7}">
      <dgm:prSet/>
      <dgm:spPr/>
      <dgm:t>
        <a:bodyPr/>
        <a:lstStyle/>
        <a:p>
          <a:endParaRPr lang="en-US"/>
        </a:p>
      </dgm:t>
    </dgm:pt>
    <dgm:pt modelId="{F990E244-511C-44C1-9B1E-E23B4D3CE244}">
      <dgm:prSet phldrT="[Text]" custT="1"/>
      <dgm:spPr/>
      <dgm:t>
        <a:bodyPr/>
        <a:lstStyle/>
        <a:p>
          <a:r>
            <a:rPr lang="en-US" sz="1400" dirty="0"/>
            <a:t>Named / Unnamed</a:t>
          </a:r>
        </a:p>
      </dgm:t>
    </dgm:pt>
    <dgm:pt modelId="{2B0E0E6D-FD00-4756-A2E5-10EE9799528F}" type="parTrans" cxnId="{B6AE9DD5-332C-44F6-9F87-155D63A383BF}">
      <dgm:prSet/>
      <dgm:spPr/>
      <dgm:t>
        <a:bodyPr/>
        <a:lstStyle/>
        <a:p>
          <a:endParaRPr lang="en-US"/>
        </a:p>
      </dgm:t>
    </dgm:pt>
    <dgm:pt modelId="{72990558-FA2A-415A-B1A9-6FEF09BA5968}" type="sibTrans" cxnId="{B6AE9DD5-332C-44F6-9F87-155D63A383BF}">
      <dgm:prSet/>
      <dgm:spPr/>
      <dgm:t>
        <a:bodyPr/>
        <a:lstStyle/>
        <a:p>
          <a:endParaRPr lang="en-US"/>
        </a:p>
      </dgm:t>
    </dgm:pt>
    <dgm:pt modelId="{C31A4F97-7A1F-4E46-A1A9-207C6D43F6E7}">
      <dgm:prSet phldrT="[Text]" custT="1"/>
      <dgm:spPr/>
      <dgm:t>
        <a:bodyPr/>
        <a:lstStyle/>
        <a:p>
          <a:r>
            <a:rPr lang="en-US" sz="1800" dirty="0"/>
            <a:t>Group Criteria (</a:t>
          </a:r>
          <a:r>
            <a:rPr lang="en-US" sz="1800" dirty="0" err="1"/>
            <a:t>Eg</a:t>
          </a:r>
          <a:r>
            <a:rPr lang="en-US" sz="1800" dirty="0"/>
            <a:t>.)	</a:t>
          </a:r>
        </a:p>
      </dgm:t>
    </dgm:pt>
    <dgm:pt modelId="{8B7070B6-3804-401D-8D0A-6C0554B4846D}" type="parTrans" cxnId="{4A23B943-4453-4A6C-88EB-D19C823DAD0B}">
      <dgm:prSet/>
      <dgm:spPr/>
      <dgm:t>
        <a:bodyPr/>
        <a:lstStyle/>
        <a:p>
          <a:endParaRPr lang="en-US"/>
        </a:p>
      </dgm:t>
    </dgm:pt>
    <dgm:pt modelId="{B396126A-E144-43D9-ACBB-71AA30C2B119}" type="sibTrans" cxnId="{4A23B943-4453-4A6C-88EB-D19C823DAD0B}">
      <dgm:prSet/>
      <dgm:spPr/>
      <dgm:t>
        <a:bodyPr/>
        <a:lstStyle/>
        <a:p>
          <a:endParaRPr lang="en-US"/>
        </a:p>
      </dgm:t>
    </dgm:pt>
    <dgm:pt modelId="{F9259E37-F80F-4C2B-A795-DF20EDD33747}">
      <dgm:prSet phldrT="[Text]" custT="1"/>
      <dgm:spPr/>
      <dgm:t>
        <a:bodyPr/>
        <a:lstStyle/>
        <a:p>
          <a:r>
            <a:rPr lang="en-US" sz="1400" dirty="0"/>
            <a:t>Pre identified segments / groups where the premium is to be paid by the State / Central Governments</a:t>
          </a:r>
        </a:p>
      </dgm:t>
    </dgm:pt>
    <dgm:pt modelId="{F3FAA27D-D660-4D8B-BE8A-6C1B6E81328A}" type="parTrans" cxnId="{747470D9-AC0D-4D4D-8E97-BC4BB2DE0660}">
      <dgm:prSet/>
      <dgm:spPr/>
      <dgm:t>
        <a:bodyPr/>
        <a:lstStyle/>
        <a:p>
          <a:endParaRPr lang="en-US"/>
        </a:p>
      </dgm:t>
    </dgm:pt>
    <dgm:pt modelId="{93FE6DFA-C573-440F-B04B-3915BBB923F5}" type="sibTrans" cxnId="{747470D9-AC0D-4D4D-8E97-BC4BB2DE0660}">
      <dgm:prSet/>
      <dgm:spPr/>
      <dgm:t>
        <a:bodyPr/>
        <a:lstStyle/>
        <a:p>
          <a:endParaRPr lang="en-US"/>
        </a:p>
      </dgm:t>
    </dgm:pt>
    <dgm:pt modelId="{2AEFE25B-7DD8-4EEF-A499-B4E44AC628CA}">
      <dgm:prSet phldrT="[Text]" custT="1"/>
      <dgm:spPr/>
      <dgm:t>
        <a:bodyPr/>
        <a:lstStyle/>
        <a:p>
          <a:r>
            <a:rPr lang="en-US" sz="1800" dirty="0"/>
            <a:t>Coverage</a:t>
          </a:r>
        </a:p>
      </dgm:t>
    </dgm:pt>
    <dgm:pt modelId="{7053520D-65E3-4207-A516-1C0D5CF1B4E9}" type="parTrans" cxnId="{46B746D6-C0D6-4CCB-B5A8-E90E036A7623}">
      <dgm:prSet/>
      <dgm:spPr/>
      <dgm:t>
        <a:bodyPr/>
        <a:lstStyle/>
        <a:p>
          <a:endParaRPr lang="en-US"/>
        </a:p>
      </dgm:t>
    </dgm:pt>
    <dgm:pt modelId="{4A32BAF6-A52D-4FC9-8CA6-FC73D37A4A6D}" type="sibTrans" cxnId="{46B746D6-C0D6-4CCB-B5A8-E90E036A7623}">
      <dgm:prSet/>
      <dgm:spPr/>
      <dgm:t>
        <a:bodyPr/>
        <a:lstStyle/>
        <a:p>
          <a:endParaRPr lang="en-US"/>
        </a:p>
      </dgm:t>
    </dgm:pt>
    <dgm:pt modelId="{088E4F8D-CB2F-4789-A81D-100BF331AB59}">
      <dgm:prSet phldrT="[Text]" custT="1"/>
      <dgm:spPr/>
      <dgm:t>
        <a:bodyPr/>
        <a:lstStyle/>
        <a:p>
          <a:r>
            <a:rPr lang="en-US" sz="1400" dirty="0"/>
            <a:t>Granted similar to Individual Personal Accident</a:t>
          </a:r>
        </a:p>
      </dgm:t>
    </dgm:pt>
    <dgm:pt modelId="{0775D392-5859-423D-B9EC-9739D27B2D24}" type="parTrans" cxnId="{1CF90CE2-7F1B-4600-90FF-721D2F83B226}">
      <dgm:prSet/>
      <dgm:spPr/>
      <dgm:t>
        <a:bodyPr/>
        <a:lstStyle/>
        <a:p>
          <a:endParaRPr lang="en-US"/>
        </a:p>
      </dgm:t>
    </dgm:pt>
    <dgm:pt modelId="{734C9A72-A5CD-4FE9-B94D-B0A6A096E19D}" type="sibTrans" cxnId="{1CF90CE2-7F1B-4600-90FF-721D2F83B226}">
      <dgm:prSet/>
      <dgm:spPr/>
      <dgm:t>
        <a:bodyPr/>
        <a:lstStyle/>
        <a:p>
          <a:endParaRPr lang="en-US"/>
        </a:p>
      </dgm:t>
    </dgm:pt>
    <dgm:pt modelId="{C9A0AC00-351D-4BBF-AB75-9A74571200DA}">
      <dgm:prSet phldrT="[Text]" custT="1"/>
      <dgm:spPr/>
      <dgm:t>
        <a:bodyPr/>
        <a:lstStyle/>
        <a:p>
          <a:r>
            <a:rPr lang="en-US" sz="1400" dirty="0"/>
            <a:t>Members of a registered co-operative society/service clubs</a:t>
          </a:r>
        </a:p>
      </dgm:t>
    </dgm:pt>
    <dgm:pt modelId="{79687D1E-4DCC-4D35-98DE-6E8AF775FBA6}" type="parTrans" cxnId="{AD45F459-A7C9-4D27-B868-BEBA8545FDFE}">
      <dgm:prSet/>
      <dgm:spPr/>
      <dgm:t>
        <a:bodyPr/>
        <a:lstStyle/>
        <a:p>
          <a:endParaRPr lang="en-US"/>
        </a:p>
      </dgm:t>
    </dgm:pt>
    <dgm:pt modelId="{2E35F136-DC2E-4186-92A0-8C02C0A3BC0E}" type="sibTrans" cxnId="{AD45F459-A7C9-4D27-B868-BEBA8545FDFE}">
      <dgm:prSet/>
      <dgm:spPr/>
      <dgm:t>
        <a:bodyPr/>
        <a:lstStyle/>
        <a:p>
          <a:endParaRPr lang="en-US"/>
        </a:p>
      </dgm:t>
    </dgm:pt>
    <dgm:pt modelId="{5C1FB2D3-B291-454E-B9DB-6C70603E27C4}">
      <dgm:prSet phldrT="[Text]" custT="1"/>
      <dgm:spPr/>
      <dgm:t>
        <a:bodyPr/>
        <a:lstStyle/>
        <a:p>
          <a:r>
            <a:rPr lang="en-US" sz="1400" dirty="0"/>
            <a:t>Holders of credit card of banks / Diners / Master / Visa</a:t>
          </a:r>
        </a:p>
      </dgm:t>
    </dgm:pt>
    <dgm:pt modelId="{ABCB76F4-098F-4869-8CC5-4708AA9EED65}" type="parTrans" cxnId="{A35B5987-5CB2-4695-B3FA-3B07C2E62D36}">
      <dgm:prSet/>
      <dgm:spPr/>
      <dgm:t>
        <a:bodyPr/>
        <a:lstStyle/>
        <a:p>
          <a:endParaRPr lang="en-US"/>
        </a:p>
      </dgm:t>
    </dgm:pt>
    <dgm:pt modelId="{21183E92-AB8D-4611-9680-327F473DCF3E}" type="sibTrans" cxnId="{A35B5987-5CB2-4695-B3FA-3B07C2E62D36}">
      <dgm:prSet/>
      <dgm:spPr/>
      <dgm:t>
        <a:bodyPr/>
        <a:lstStyle/>
        <a:p>
          <a:endParaRPr lang="en-US"/>
        </a:p>
      </dgm:t>
    </dgm:pt>
    <dgm:pt modelId="{10AC144D-647D-4B2A-BCCE-F0243EE8BB5D}">
      <dgm:prSet phldrT="[Text]" custT="1"/>
      <dgm:spPr/>
      <dgm:t>
        <a:bodyPr/>
        <a:lstStyle/>
        <a:p>
          <a:r>
            <a:rPr lang="en-US" sz="1400" dirty="0"/>
            <a:t>Cumulative bonus not applicable</a:t>
          </a:r>
        </a:p>
      </dgm:t>
    </dgm:pt>
    <dgm:pt modelId="{061E3042-09A3-418E-8374-DEC0C2CDAB8B}" type="parTrans" cxnId="{D09AC31E-048A-4261-8F08-64A46AF5641F}">
      <dgm:prSet/>
      <dgm:spPr/>
      <dgm:t>
        <a:bodyPr/>
        <a:lstStyle/>
        <a:p>
          <a:endParaRPr lang="en-US"/>
        </a:p>
      </dgm:t>
    </dgm:pt>
    <dgm:pt modelId="{838ED517-7F1F-49E1-9035-BE0FDD82C461}" type="sibTrans" cxnId="{D09AC31E-048A-4261-8F08-64A46AF5641F}">
      <dgm:prSet/>
      <dgm:spPr/>
      <dgm:t>
        <a:bodyPr/>
        <a:lstStyle/>
        <a:p>
          <a:endParaRPr lang="en-US"/>
        </a:p>
      </dgm:t>
    </dgm:pt>
    <dgm:pt modelId="{63C0D6CE-75A7-4241-B343-E92FDC37EF7F}">
      <dgm:prSet phldrT="[Text]" custT="1"/>
      <dgm:spPr/>
      <dgm:t>
        <a:bodyPr/>
        <a:lstStyle/>
        <a:p>
          <a:r>
            <a:rPr lang="en-US" sz="1400" dirty="0"/>
            <a:t>Education grant is customarily not inbuilt in the policy cover</a:t>
          </a:r>
        </a:p>
      </dgm:t>
    </dgm:pt>
    <dgm:pt modelId="{1E2EC626-CE4F-4A2C-B986-B7396A0BD6FC}" type="parTrans" cxnId="{869612A8-AE26-4F1F-ABDE-67A13223F291}">
      <dgm:prSet/>
      <dgm:spPr/>
      <dgm:t>
        <a:bodyPr/>
        <a:lstStyle/>
        <a:p>
          <a:endParaRPr lang="en-US"/>
        </a:p>
      </dgm:t>
    </dgm:pt>
    <dgm:pt modelId="{97BA43E1-2839-43CC-86D0-7CD053FB5A1F}" type="sibTrans" cxnId="{869612A8-AE26-4F1F-ABDE-67A13223F291}">
      <dgm:prSet/>
      <dgm:spPr/>
      <dgm:t>
        <a:bodyPr/>
        <a:lstStyle/>
        <a:p>
          <a:endParaRPr lang="en-US"/>
        </a:p>
      </dgm:t>
    </dgm:pt>
    <dgm:pt modelId="{E113E92A-501F-4F2C-A5CD-847C35A1DE95}">
      <dgm:prSet custT="1"/>
      <dgm:spPr/>
      <dgm:t>
        <a:bodyPr/>
        <a:lstStyle/>
        <a:p>
          <a:r>
            <a:rPr lang="en-US" sz="1800" dirty="0"/>
            <a:t>Type of Covers</a:t>
          </a:r>
        </a:p>
      </dgm:t>
    </dgm:pt>
    <dgm:pt modelId="{F70810C7-1CE6-4124-A2BF-12E909B61F07}" type="parTrans" cxnId="{5F7F09B8-B2AF-4344-91F1-FF90B1DBF3D7}">
      <dgm:prSet/>
      <dgm:spPr/>
      <dgm:t>
        <a:bodyPr/>
        <a:lstStyle/>
        <a:p>
          <a:endParaRPr lang="en-US"/>
        </a:p>
      </dgm:t>
    </dgm:pt>
    <dgm:pt modelId="{B954A044-BF03-41A8-997E-311EA5B0A550}" type="sibTrans" cxnId="{5F7F09B8-B2AF-4344-91F1-FF90B1DBF3D7}">
      <dgm:prSet/>
      <dgm:spPr/>
      <dgm:t>
        <a:bodyPr/>
        <a:lstStyle/>
        <a:p>
          <a:endParaRPr lang="en-US"/>
        </a:p>
      </dgm:t>
    </dgm:pt>
    <dgm:pt modelId="{CB50D842-AB2B-4020-B9A6-D4F67B9B7F55}">
      <dgm:prSet custT="1"/>
      <dgm:spPr/>
      <dgm:t>
        <a:bodyPr/>
        <a:lstStyle/>
        <a:p>
          <a:r>
            <a:rPr lang="en-US" sz="1400" dirty="0"/>
            <a:t>On-duty covers: accident to the employees arising out of and in the course of employment only.</a:t>
          </a:r>
        </a:p>
      </dgm:t>
    </dgm:pt>
    <dgm:pt modelId="{DFBBDBB7-9B01-4D07-AC2F-6B78B859724E}" type="parTrans" cxnId="{8F2334DA-1316-4B29-93C5-12605AA73BAF}">
      <dgm:prSet/>
      <dgm:spPr/>
      <dgm:t>
        <a:bodyPr/>
        <a:lstStyle/>
        <a:p>
          <a:endParaRPr lang="en-US"/>
        </a:p>
      </dgm:t>
    </dgm:pt>
    <dgm:pt modelId="{77F7148A-2EAF-4A57-9667-45C5AF2386CA}" type="sibTrans" cxnId="{8F2334DA-1316-4B29-93C5-12605AA73BAF}">
      <dgm:prSet/>
      <dgm:spPr/>
      <dgm:t>
        <a:bodyPr/>
        <a:lstStyle/>
        <a:p>
          <a:endParaRPr lang="en-US"/>
        </a:p>
      </dgm:t>
    </dgm:pt>
    <dgm:pt modelId="{AE358B47-36A2-4EC5-8E18-1D20F7B02FA8}">
      <dgm:prSet custT="1"/>
      <dgm:spPr/>
      <dgm:t>
        <a:bodyPr/>
        <a:lstStyle/>
        <a:p>
          <a:r>
            <a:rPr lang="en-US" sz="1400" dirty="0"/>
            <a:t>Off-duty covers: employee is not at work and/or not on official duty</a:t>
          </a:r>
        </a:p>
      </dgm:t>
    </dgm:pt>
    <dgm:pt modelId="{4CCFA559-3268-48A0-B0EA-CCE754FE03BC}" type="parTrans" cxnId="{5850592D-C4C0-471F-B34E-4B19ECDF5155}">
      <dgm:prSet/>
      <dgm:spPr/>
      <dgm:t>
        <a:bodyPr/>
        <a:lstStyle/>
        <a:p>
          <a:endParaRPr lang="en-US"/>
        </a:p>
      </dgm:t>
    </dgm:pt>
    <dgm:pt modelId="{6782E300-F701-4A34-B1A1-1463F42EBEA8}" type="sibTrans" cxnId="{5850592D-C4C0-471F-B34E-4B19ECDF5155}">
      <dgm:prSet/>
      <dgm:spPr/>
      <dgm:t>
        <a:bodyPr/>
        <a:lstStyle/>
        <a:p>
          <a:endParaRPr lang="en-US"/>
        </a:p>
      </dgm:t>
    </dgm:pt>
    <dgm:pt modelId="{EBC8E1EE-7D9C-42BA-B825-A4CD3D5AA54C}">
      <dgm:prSet custT="1"/>
      <dgm:spPr/>
      <dgm:t>
        <a:bodyPr/>
        <a:lstStyle/>
        <a:p>
          <a:r>
            <a:rPr lang="en-US" sz="1800" dirty="0"/>
            <a:t>Exclusion of death cover</a:t>
          </a:r>
        </a:p>
      </dgm:t>
    </dgm:pt>
    <dgm:pt modelId="{50666AF2-0C5A-4E88-A56A-D95624D6210E}" type="parTrans" cxnId="{D9F97BFE-ED27-476E-8303-0F7A0473AAB3}">
      <dgm:prSet/>
      <dgm:spPr/>
      <dgm:t>
        <a:bodyPr/>
        <a:lstStyle/>
        <a:p>
          <a:endParaRPr lang="en-US"/>
        </a:p>
      </dgm:t>
    </dgm:pt>
    <dgm:pt modelId="{8D4923A1-9524-4A0B-AAF0-D2EDCF847020}" type="sibTrans" cxnId="{D9F97BFE-ED27-476E-8303-0F7A0473AAB3}">
      <dgm:prSet/>
      <dgm:spPr/>
      <dgm:t>
        <a:bodyPr/>
        <a:lstStyle/>
        <a:p>
          <a:endParaRPr lang="en-US"/>
        </a:p>
      </dgm:t>
    </dgm:pt>
    <dgm:pt modelId="{B6C2690C-3534-4A63-984C-D84C8287EBB5}">
      <dgm:prSet custT="1"/>
      <dgm:spPr/>
      <dgm:t>
        <a:bodyPr/>
        <a:lstStyle/>
        <a:p>
          <a:r>
            <a:rPr lang="en-US" sz="1400" dirty="0"/>
            <a:t>subject to </a:t>
          </a:r>
          <a:r>
            <a:rPr lang="en-US" sz="1400" b="1" dirty="0"/>
            <a:t>following conditions:</a:t>
          </a:r>
        </a:p>
      </dgm:t>
    </dgm:pt>
    <dgm:pt modelId="{F91694A4-4DBA-4EC2-911A-DCC2DAA2EAC1}" type="parTrans" cxnId="{079E6483-0A0D-4A53-AD8E-50637FBACE1E}">
      <dgm:prSet/>
      <dgm:spPr/>
      <dgm:t>
        <a:bodyPr/>
        <a:lstStyle/>
        <a:p>
          <a:endParaRPr lang="en-US"/>
        </a:p>
      </dgm:t>
    </dgm:pt>
    <dgm:pt modelId="{B762544F-C0D7-4E39-BD9E-D128524D37C0}" type="sibTrans" cxnId="{079E6483-0A0D-4A53-AD8E-50637FBACE1E}">
      <dgm:prSet/>
      <dgm:spPr/>
      <dgm:t>
        <a:bodyPr/>
        <a:lstStyle/>
        <a:p>
          <a:endParaRPr lang="en-US"/>
        </a:p>
      </dgm:t>
    </dgm:pt>
    <dgm:pt modelId="{4F3323EA-1E88-4541-AD32-D7B4B0E40259}">
      <dgm:prSet custT="1"/>
      <dgm:spPr/>
      <dgm:t>
        <a:bodyPr/>
        <a:lstStyle/>
        <a:p>
          <a:r>
            <a:rPr lang="en-US" sz="1400" dirty="0"/>
            <a:t> A group life policy in existence covering death benefit for the same group</a:t>
          </a:r>
        </a:p>
      </dgm:t>
    </dgm:pt>
    <dgm:pt modelId="{7D6E5323-C0F0-4257-A1E2-0B46DEFB6AC6}" type="parTrans" cxnId="{C5E0428C-93A6-4B45-95A5-B4DC5F712E95}">
      <dgm:prSet/>
      <dgm:spPr/>
      <dgm:t>
        <a:bodyPr/>
        <a:lstStyle/>
        <a:p>
          <a:endParaRPr lang="en-US"/>
        </a:p>
      </dgm:t>
    </dgm:pt>
    <dgm:pt modelId="{99365AC6-2C8C-425E-B2F1-6D438F30930B}" type="sibTrans" cxnId="{C5E0428C-93A6-4B45-95A5-B4DC5F712E95}">
      <dgm:prSet/>
      <dgm:spPr/>
      <dgm:t>
        <a:bodyPr/>
        <a:lstStyle/>
        <a:p>
          <a:endParaRPr lang="en-US"/>
        </a:p>
      </dgm:t>
    </dgm:pt>
    <dgm:pt modelId="{8EEDBB61-66D3-44D0-AA49-8C21C3AF8904}">
      <dgm:prSet custT="1"/>
      <dgm:spPr/>
      <dgm:t>
        <a:bodyPr/>
        <a:lstStyle/>
        <a:p>
          <a:r>
            <a:rPr lang="en-US" sz="1400" dirty="0"/>
            <a:t>A discount based on the premium applicable to death cover is allowed from the total premium</a:t>
          </a:r>
        </a:p>
      </dgm:t>
    </dgm:pt>
    <dgm:pt modelId="{F9EBFA2B-501C-4E24-9F9A-9543B39AFEBE}" type="parTrans" cxnId="{FFA14905-0BF1-44F4-A14D-E2D1E49E95B3}">
      <dgm:prSet/>
      <dgm:spPr/>
      <dgm:t>
        <a:bodyPr/>
        <a:lstStyle/>
        <a:p>
          <a:endParaRPr lang="en-US"/>
        </a:p>
      </dgm:t>
    </dgm:pt>
    <dgm:pt modelId="{F94B8447-8F5D-493B-A640-3440B0CC2E07}" type="sibTrans" cxnId="{FFA14905-0BF1-44F4-A14D-E2D1E49E95B3}">
      <dgm:prSet/>
      <dgm:spPr/>
      <dgm:t>
        <a:bodyPr/>
        <a:lstStyle/>
        <a:p>
          <a:endParaRPr lang="en-US"/>
        </a:p>
      </dgm:t>
    </dgm:pt>
    <dgm:pt modelId="{90917530-8BB9-4F18-ABA6-57928161C5C2}">
      <dgm:prSet custT="1"/>
      <dgm:spPr/>
      <dgm:t>
        <a:bodyPr/>
        <a:lstStyle/>
        <a:p>
          <a:r>
            <a:rPr lang="en-US" sz="1400" dirty="0"/>
            <a:t>Group P.A. policy covers a group of 100 persons and above</a:t>
          </a:r>
        </a:p>
      </dgm:t>
    </dgm:pt>
    <dgm:pt modelId="{DFA4CBF4-D8CD-48C5-9A2A-7B2EC24D9F12}" type="parTrans" cxnId="{22E6C862-7632-49A7-9E5B-46BEB4FF0557}">
      <dgm:prSet/>
      <dgm:spPr/>
      <dgm:t>
        <a:bodyPr/>
        <a:lstStyle/>
        <a:p>
          <a:endParaRPr lang="en-US"/>
        </a:p>
      </dgm:t>
    </dgm:pt>
    <dgm:pt modelId="{F77DF458-39A0-4332-B9A9-8E5C024E412A}" type="sibTrans" cxnId="{22E6C862-7632-49A7-9E5B-46BEB4FF0557}">
      <dgm:prSet/>
      <dgm:spPr/>
      <dgm:t>
        <a:bodyPr/>
        <a:lstStyle/>
        <a:p>
          <a:endParaRPr lang="en-US"/>
        </a:p>
      </dgm:t>
    </dgm:pt>
    <dgm:pt modelId="{011BF317-A144-4D6D-A3A1-5C29A97A8A5B}">
      <dgm:prSet phldrT="[Text]" custT="1"/>
      <dgm:spPr/>
      <dgm:t>
        <a:bodyPr/>
        <a:lstStyle/>
        <a:p>
          <a:r>
            <a:rPr lang="en-US" sz="1400" dirty="0"/>
            <a:t>IRDA Guidelines </a:t>
          </a:r>
          <a:r>
            <a:rPr lang="en-US" sz="1400" b="1" dirty="0"/>
            <a:t>(July,2012</a:t>
          </a:r>
          <a:r>
            <a:rPr lang="en-US" sz="1400" dirty="0"/>
            <a:t>) on Group Definition shall be adhered to</a:t>
          </a:r>
        </a:p>
      </dgm:t>
    </dgm:pt>
    <dgm:pt modelId="{F3C2966C-F31A-4332-86ED-EF85D869306C}" type="parTrans" cxnId="{41EC58AD-2B7F-44B1-9D6B-D41918B7018B}">
      <dgm:prSet/>
      <dgm:spPr/>
      <dgm:t>
        <a:bodyPr/>
        <a:lstStyle/>
        <a:p>
          <a:endParaRPr lang="en-US"/>
        </a:p>
      </dgm:t>
    </dgm:pt>
    <dgm:pt modelId="{91917B8F-DD5E-435A-9E98-F79D148E2EB8}" type="sibTrans" cxnId="{41EC58AD-2B7F-44B1-9D6B-D41918B7018B}">
      <dgm:prSet/>
      <dgm:spPr/>
      <dgm:t>
        <a:bodyPr/>
        <a:lstStyle/>
        <a:p>
          <a:endParaRPr lang="en-US"/>
        </a:p>
      </dgm:t>
    </dgm:pt>
    <dgm:pt modelId="{DAFA1580-A272-4C64-B8AF-D7DCB1E05280}" type="pres">
      <dgm:prSet presAssocID="{1B60A17C-1436-4386-9A52-ECAA6510B4A2}" presName="Name0" presStyleCnt="0">
        <dgm:presLayoutVars>
          <dgm:dir/>
          <dgm:animLvl val="lvl"/>
          <dgm:resizeHandles val="exact"/>
        </dgm:presLayoutVars>
      </dgm:prSet>
      <dgm:spPr/>
    </dgm:pt>
    <dgm:pt modelId="{FBABB439-E8F0-4003-92C6-D8104F90966D}" type="pres">
      <dgm:prSet presAssocID="{3C316B97-1407-4A6C-8985-603DDA1A85D6}" presName="linNode" presStyleCnt="0"/>
      <dgm:spPr/>
    </dgm:pt>
    <dgm:pt modelId="{31408D41-47F3-417A-AEBE-9F3CE8EAD9E8}" type="pres">
      <dgm:prSet presAssocID="{3C316B97-1407-4A6C-8985-603DDA1A85D6}" presName="parentText" presStyleLbl="node1" presStyleIdx="0" presStyleCnt="5" custScaleX="86991" custScaleY="45044" custLinFactNeighborX="-353" custLinFactNeighborY="-332">
        <dgm:presLayoutVars>
          <dgm:chMax val="1"/>
          <dgm:bulletEnabled val="1"/>
        </dgm:presLayoutVars>
      </dgm:prSet>
      <dgm:spPr/>
    </dgm:pt>
    <dgm:pt modelId="{1AE2513D-D622-42F7-87F3-A59D651B6152}" type="pres">
      <dgm:prSet presAssocID="{3C316B97-1407-4A6C-8985-603DDA1A85D6}" presName="descendantText" presStyleLbl="alignAccFollowNode1" presStyleIdx="0" presStyleCnt="5">
        <dgm:presLayoutVars>
          <dgm:bulletEnabled val="1"/>
        </dgm:presLayoutVars>
      </dgm:prSet>
      <dgm:spPr/>
    </dgm:pt>
    <dgm:pt modelId="{637E7F19-D547-43D8-B8CD-166883978D51}" type="pres">
      <dgm:prSet presAssocID="{6C2BAD77-4AEC-4537-B011-35534EEC96A8}" presName="sp" presStyleCnt="0"/>
      <dgm:spPr/>
    </dgm:pt>
    <dgm:pt modelId="{128BB43A-CA9D-4EFD-BBDF-61B051AEA002}" type="pres">
      <dgm:prSet presAssocID="{C31A4F97-7A1F-4E46-A1A9-207C6D43F6E7}" presName="linNode" presStyleCnt="0"/>
      <dgm:spPr/>
    </dgm:pt>
    <dgm:pt modelId="{D8C17EAE-05E3-4CC8-99A2-7223772FCCBA}" type="pres">
      <dgm:prSet presAssocID="{C31A4F97-7A1F-4E46-A1A9-207C6D43F6E7}" presName="parentText" presStyleLbl="node1" presStyleIdx="1" presStyleCnt="5" custScaleX="86991" custScaleY="45044">
        <dgm:presLayoutVars>
          <dgm:chMax val="1"/>
          <dgm:bulletEnabled val="1"/>
        </dgm:presLayoutVars>
      </dgm:prSet>
      <dgm:spPr/>
    </dgm:pt>
    <dgm:pt modelId="{1E797E4D-8982-4627-8981-5B3F32B0C4B0}" type="pres">
      <dgm:prSet presAssocID="{C31A4F97-7A1F-4E46-A1A9-207C6D43F6E7}" presName="descendantText" presStyleLbl="alignAccFollowNode1" presStyleIdx="1" presStyleCnt="5">
        <dgm:presLayoutVars>
          <dgm:bulletEnabled val="1"/>
        </dgm:presLayoutVars>
      </dgm:prSet>
      <dgm:spPr/>
    </dgm:pt>
    <dgm:pt modelId="{71573C1A-F58E-4295-B88B-CD925611A770}" type="pres">
      <dgm:prSet presAssocID="{B396126A-E144-43D9-ACBB-71AA30C2B119}" presName="sp" presStyleCnt="0"/>
      <dgm:spPr/>
    </dgm:pt>
    <dgm:pt modelId="{1ED4C641-E04E-4431-A39F-0AE14B6D1EF8}" type="pres">
      <dgm:prSet presAssocID="{2AEFE25B-7DD8-4EEF-A499-B4E44AC628CA}" presName="linNode" presStyleCnt="0"/>
      <dgm:spPr/>
    </dgm:pt>
    <dgm:pt modelId="{633C50FC-5651-45C8-B650-07782263A867}" type="pres">
      <dgm:prSet presAssocID="{2AEFE25B-7DD8-4EEF-A499-B4E44AC628CA}" presName="parentText" presStyleLbl="node1" presStyleIdx="2" presStyleCnt="5" custScaleX="86991" custScaleY="45044">
        <dgm:presLayoutVars>
          <dgm:chMax val="1"/>
          <dgm:bulletEnabled val="1"/>
        </dgm:presLayoutVars>
      </dgm:prSet>
      <dgm:spPr/>
    </dgm:pt>
    <dgm:pt modelId="{37A1D73B-EA9F-47A7-B6CD-8AEC08DA6850}" type="pres">
      <dgm:prSet presAssocID="{2AEFE25B-7DD8-4EEF-A499-B4E44AC628CA}" presName="descendantText" presStyleLbl="alignAccFollowNode1" presStyleIdx="2" presStyleCnt="5">
        <dgm:presLayoutVars>
          <dgm:bulletEnabled val="1"/>
        </dgm:presLayoutVars>
      </dgm:prSet>
      <dgm:spPr/>
    </dgm:pt>
    <dgm:pt modelId="{285AFCC9-38B1-408B-A8B9-85DF7F3DEEB0}" type="pres">
      <dgm:prSet presAssocID="{4A32BAF6-A52D-4FC9-8CA6-FC73D37A4A6D}" presName="sp" presStyleCnt="0"/>
      <dgm:spPr/>
    </dgm:pt>
    <dgm:pt modelId="{D63EEAF0-4A46-4C23-A7E8-8C94560F1BA2}" type="pres">
      <dgm:prSet presAssocID="{E113E92A-501F-4F2C-A5CD-847C35A1DE95}" presName="linNode" presStyleCnt="0"/>
      <dgm:spPr/>
    </dgm:pt>
    <dgm:pt modelId="{0E729D48-5C23-458E-B07E-78938FE785C1}" type="pres">
      <dgm:prSet presAssocID="{E113E92A-501F-4F2C-A5CD-847C35A1DE95}" presName="parentText" presStyleLbl="node1" presStyleIdx="3" presStyleCnt="5" custScaleX="86991" custScaleY="45044">
        <dgm:presLayoutVars>
          <dgm:chMax val="1"/>
          <dgm:bulletEnabled val="1"/>
        </dgm:presLayoutVars>
      </dgm:prSet>
      <dgm:spPr/>
    </dgm:pt>
    <dgm:pt modelId="{566EA658-9F08-4AA8-B45D-DCBCB590A694}" type="pres">
      <dgm:prSet presAssocID="{E113E92A-501F-4F2C-A5CD-847C35A1DE95}" presName="descendantText" presStyleLbl="alignAccFollowNode1" presStyleIdx="3" presStyleCnt="5">
        <dgm:presLayoutVars>
          <dgm:bulletEnabled val="1"/>
        </dgm:presLayoutVars>
      </dgm:prSet>
      <dgm:spPr/>
    </dgm:pt>
    <dgm:pt modelId="{7523C148-55CD-4E8F-8000-8174205149A0}" type="pres">
      <dgm:prSet presAssocID="{B954A044-BF03-41A8-997E-311EA5B0A550}" presName="sp" presStyleCnt="0"/>
      <dgm:spPr/>
    </dgm:pt>
    <dgm:pt modelId="{ED7D594B-982D-4900-8300-3AD085192703}" type="pres">
      <dgm:prSet presAssocID="{EBC8E1EE-7D9C-42BA-B825-A4CD3D5AA54C}" presName="linNode" presStyleCnt="0"/>
      <dgm:spPr/>
    </dgm:pt>
    <dgm:pt modelId="{5CC1DC6F-C092-4A63-B7FE-2FCFE20BA9F5}" type="pres">
      <dgm:prSet presAssocID="{EBC8E1EE-7D9C-42BA-B825-A4CD3D5AA54C}" presName="parentText" presStyleLbl="node1" presStyleIdx="4" presStyleCnt="5" custScaleX="86991" custScaleY="45044">
        <dgm:presLayoutVars>
          <dgm:chMax val="1"/>
          <dgm:bulletEnabled val="1"/>
        </dgm:presLayoutVars>
      </dgm:prSet>
      <dgm:spPr/>
    </dgm:pt>
    <dgm:pt modelId="{D521F664-99B5-4F94-A806-25029779E37E}" type="pres">
      <dgm:prSet presAssocID="{EBC8E1EE-7D9C-42BA-B825-A4CD3D5AA54C}" presName="descendantText" presStyleLbl="alignAccFollowNode1" presStyleIdx="4" presStyleCnt="5" custScaleY="117930">
        <dgm:presLayoutVars>
          <dgm:bulletEnabled val="1"/>
        </dgm:presLayoutVars>
      </dgm:prSet>
      <dgm:spPr/>
    </dgm:pt>
  </dgm:ptLst>
  <dgm:cxnLst>
    <dgm:cxn modelId="{E0E53602-B35A-4066-9F8B-48C553CCB285}" type="presOf" srcId="{F990E244-511C-44C1-9B1E-E23B4D3CE244}" destId="{1AE2513D-D622-42F7-87F3-A59D651B6152}" srcOrd="0" destOrd="1" presId="urn:microsoft.com/office/officeart/2005/8/layout/vList5"/>
    <dgm:cxn modelId="{FFA14905-0BF1-44F4-A14D-E2D1E49E95B3}" srcId="{B6C2690C-3534-4A63-984C-D84C8287EBB5}" destId="{8EEDBB61-66D3-44D0-AA49-8C21C3AF8904}" srcOrd="2" destOrd="0" parTransId="{F9EBFA2B-501C-4E24-9F9A-9543B39AFEBE}" sibTransId="{F94B8447-8F5D-493B-A640-3440B0CC2E07}"/>
    <dgm:cxn modelId="{B8489D0C-C07F-4C76-95E4-C502459F92E3}" type="presOf" srcId="{011BF317-A144-4D6D-A3A1-5C29A97A8A5B}" destId="{1E797E4D-8982-4627-8981-5B3F32B0C4B0}" srcOrd="0" destOrd="3" presId="urn:microsoft.com/office/officeart/2005/8/layout/vList5"/>
    <dgm:cxn modelId="{929E4412-720A-4AB1-AD4E-D1225F9E82A3}" type="presOf" srcId="{5C1FB2D3-B291-454E-B9DB-6C70603E27C4}" destId="{1E797E4D-8982-4627-8981-5B3F32B0C4B0}" srcOrd="0" destOrd="2" presId="urn:microsoft.com/office/officeart/2005/8/layout/vList5"/>
    <dgm:cxn modelId="{0EAD1C15-45E2-4DF2-A8ED-729A3E5E02B9}" type="presOf" srcId="{3C316B97-1407-4A6C-8985-603DDA1A85D6}" destId="{31408D41-47F3-417A-AEBE-9F3CE8EAD9E8}" srcOrd="0" destOrd="0" presId="urn:microsoft.com/office/officeart/2005/8/layout/vList5"/>
    <dgm:cxn modelId="{D09AC31E-048A-4261-8F08-64A46AF5641F}" srcId="{2AEFE25B-7DD8-4EEF-A499-B4E44AC628CA}" destId="{10AC144D-647D-4B2A-BCCE-F0243EE8BB5D}" srcOrd="1" destOrd="0" parTransId="{061E3042-09A3-418E-8374-DEC0C2CDAB8B}" sibTransId="{838ED517-7F1F-49E1-9035-BE0FDD82C461}"/>
    <dgm:cxn modelId="{37BABC25-AC56-4A49-B848-98A01E5951EF}" type="presOf" srcId="{AE358B47-36A2-4EC5-8E18-1D20F7B02FA8}" destId="{566EA658-9F08-4AA8-B45D-DCBCB590A694}" srcOrd="0" destOrd="1" presId="urn:microsoft.com/office/officeart/2005/8/layout/vList5"/>
    <dgm:cxn modelId="{5850592D-C4C0-471F-B34E-4B19ECDF5155}" srcId="{E113E92A-501F-4F2C-A5CD-847C35A1DE95}" destId="{AE358B47-36A2-4EC5-8E18-1D20F7B02FA8}" srcOrd="1" destOrd="0" parTransId="{4CCFA559-3268-48A0-B0EA-CCE754FE03BC}" sibTransId="{6782E300-F701-4A34-B1A1-1463F42EBEA8}"/>
    <dgm:cxn modelId="{44342638-78C3-45B7-98AB-B6BDA376B6C4}" type="presOf" srcId="{EBC8E1EE-7D9C-42BA-B825-A4CD3D5AA54C}" destId="{5CC1DC6F-C092-4A63-B7FE-2FCFE20BA9F5}" srcOrd="0" destOrd="0" presId="urn:microsoft.com/office/officeart/2005/8/layout/vList5"/>
    <dgm:cxn modelId="{22E6C862-7632-49A7-9E5B-46BEB4FF0557}" srcId="{B6C2690C-3534-4A63-984C-D84C8287EBB5}" destId="{90917530-8BB9-4F18-ABA6-57928161C5C2}" srcOrd="1" destOrd="0" parTransId="{DFA4CBF4-D8CD-48C5-9A2A-7B2EC24D9F12}" sibTransId="{F77DF458-39A0-4332-B9A9-8E5C024E412A}"/>
    <dgm:cxn modelId="{4A23B943-4453-4A6C-88EB-D19C823DAD0B}" srcId="{1B60A17C-1436-4386-9A52-ECAA6510B4A2}" destId="{C31A4F97-7A1F-4E46-A1A9-207C6D43F6E7}" srcOrd="1" destOrd="0" parTransId="{8B7070B6-3804-401D-8D0A-6C0554B4846D}" sibTransId="{B396126A-E144-43D9-ACBB-71AA30C2B119}"/>
    <dgm:cxn modelId="{1E687B66-C1B0-4218-91DA-04412DAC38D7}" srcId="{3C316B97-1407-4A6C-8985-603DDA1A85D6}" destId="{45C58510-CAE0-4F23-979E-5FA50EBD9355}" srcOrd="0" destOrd="0" parTransId="{4143A5C9-51EE-476F-8E1E-B6F98B5F36FE}" sibTransId="{63C6A796-4557-4FF3-B4A1-B3EEA49D9D2F}"/>
    <dgm:cxn modelId="{6BAFC678-952C-4BAD-88E1-FF6A2420B517}" type="presOf" srcId="{1B60A17C-1436-4386-9A52-ECAA6510B4A2}" destId="{DAFA1580-A272-4C64-B8AF-D7DCB1E05280}" srcOrd="0" destOrd="0" presId="urn:microsoft.com/office/officeart/2005/8/layout/vList5"/>
    <dgm:cxn modelId="{AD45F459-A7C9-4D27-B868-BEBA8545FDFE}" srcId="{C31A4F97-7A1F-4E46-A1A9-207C6D43F6E7}" destId="{C9A0AC00-351D-4BBF-AB75-9A74571200DA}" srcOrd="1" destOrd="0" parTransId="{79687D1E-4DCC-4D35-98DE-6E8AF775FBA6}" sibTransId="{2E35F136-DC2E-4186-92A0-8C02C0A3BC0E}"/>
    <dgm:cxn modelId="{079E6483-0A0D-4A53-AD8E-50637FBACE1E}" srcId="{EBC8E1EE-7D9C-42BA-B825-A4CD3D5AA54C}" destId="{B6C2690C-3534-4A63-984C-D84C8287EBB5}" srcOrd="0" destOrd="0" parTransId="{F91694A4-4DBA-4EC2-911A-DCC2DAA2EAC1}" sibTransId="{B762544F-C0D7-4E39-BD9E-D128524D37C0}"/>
    <dgm:cxn modelId="{A35B5987-5CB2-4695-B3FA-3B07C2E62D36}" srcId="{C31A4F97-7A1F-4E46-A1A9-207C6D43F6E7}" destId="{5C1FB2D3-B291-454E-B9DB-6C70603E27C4}" srcOrd="2" destOrd="0" parTransId="{ABCB76F4-098F-4869-8CC5-4708AA9EED65}" sibTransId="{21183E92-AB8D-4611-9680-327F473DCF3E}"/>
    <dgm:cxn modelId="{C5E0428C-93A6-4B45-95A5-B4DC5F712E95}" srcId="{B6C2690C-3534-4A63-984C-D84C8287EBB5}" destId="{4F3323EA-1E88-4541-AD32-D7B4B0E40259}" srcOrd="0" destOrd="0" parTransId="{7D6E5323-C0F0-4257-A1E2-0B46DEFB6AC6}" sibTransId="{99365AC6-2C8C-425E-B2F1-6D438F30930B}"/>
    <dgm:cxn modelId="{0A6BA294-5274-407B-9542-56BAD06D3CAD}" type="presOf" srcId="{088E4F8D-CB2F-4789-A81D-100BF331AB59}" destId="{37A1D73B-EA9F-47A7-B6CD-8AEC08DA6850}" srcOrd="0" destOrd="0" presId="urn:microsoft.com/office/officeart/2005/8/layout/vList5"/>
    <dgm:cxn modelId="{D6CD6B95-B67E-4E30-AAF0-D7331AEB3822}" type="presOf" srcId="{10AC144D-647D-4B2A-BCCE-F0243EE8BB5D}" destId="{37A1D73B-EA9F-47A7-B6CD-8AEC08DA6850}" srcOrd="0" destOrd="1" presId="urn:microsoft.com/office/officeart/2005/8/layout/vList5"/>
    <dgm:cxn modelId="{869612A8-AE26-4F1F-ABDE-67A13223F291}" srcId="{2AEFE25B-7DD8-4EEF-A499-B4E44AC628CA}" destId="{63C0D6CE-75A7-4241-B343-E92FDC37EF7F}" srcOrd="2" destOrd="0" parTransId="{1E2EC626-CE4F-4A2C-B986-B7396A0BD6FC}" sibTransId="{97BA43E1-2839-43CC-86D0-7CD053FB5A1F}"/>
    <dgm:cxn modelId="{41EC58AD-2B7F-44B1-9D6B-D41918B7018B}" srcId="{C31A4F97-7A1F-4E46-A1A9-207C6D43F6E7}" destId="{011BF317-A144-4D6D-A3A1-5C29A97A8A5B}" srcOrd="3" destOrd="0" parTransId="{F3C2966C-F31A-4332-86ED-EF85D869306C}" sibTransId="{91917B8F-DD5E-435A-9E98-F79D148E2EB8}"/>
    <dgm:cxn modelId="{DCBB5EAF-7664-4985-B008-22D4502309BB}" type="presOf" srcId="{63C0D6CE-75A7-4241-B343-E92FDC37EF7F}" destId="{37A1D73B-EA9F-47A7-B6CD-8AEC08DA6850}" srcOrd="0" destOrd="2" presId="urn:microsoft.com/office/officeart/2005/8/layout/vList5"/>
    <dgm:cxn modelId="{14945EB0-6BD0-4803-BB2D-A2525AC472C7}" type="presOf" srcId="{CB50D842-AB2B-4020-B9A6-D4F67B9B7F55}" destId="{566EA658-9F08-4AA8-B45D-DCBCB590A694}" srcOrd="0" destOrd="0" presId="urn:microsoft.com/office/officeart/2005/8/layout/vList5"/>
    <dgm:cxn modelId="{5F7F09B8-B2AF-4344-91F1-FF90B1DBF3D7}" srcId="{1B60A17C-1436-4386-9A52-ECAA6510B4A2}" destId="{E113E92A-501F-4F2C-A5CD-847C35A1DE95}" srcOrd="3" destOrd="0" parTransId="{F70810C7-1CE6-4124-A2BF-12E909B61F07}" sibTransId="{B954A044-BF03-41A8-997E-311EA5B0A550}"/>
    <dgm:cxn modelId="{5EEE03BD-90FF-448E-AC57-9BF895213467}" srcId="{1B60A17C-1436-4386-9A52-ECAA6510B4A2}" destId="{3C316B97-1407-4A6C-8985-603DDA1A85D6}" srcOrd="0" destOrd="0" parTransId="{DD7405B1-905A-45C4-A977-A015146C3445}" sibTransId="{6C2BAD77-4AEC-4537-B011-35534EEC96A8}"/>
    <dgm:cxn modelId="{9E20EFCC-3A22-4F57-B942-85C9421D3B14}" type="presOf" srcId="{F9259E37-F80F-4C2B-A795-DF20EDD33747}" destId="{1E797E4D-8982-4627-8981-5B3F32B0C4B0}" srcOrd="0" destOrd="0" presId="urn:microsoft.com/office/officeart/2005/8/layout/vList5"/>
    <dgm:cxn modelId="{B6AE9DD5-332C-44F6-9F87-155D63A383BF}" srcId="{3C316B97-1407-4A6C-8985-603DDA1A85D6}" destId="{F990E244-511C-44C1-9B1E-E23B4D3CE244}" srcOrd="1" destOrd="0" parTransId="{2B0E0E6D-FD00-4756-A2E5-10EE9799528F}" sibTransId="{72990558-FA2A-415A-B1A9-6FEF09BA5968}"/>
    <dgm:cxn modelId="{46B746D6-C0D6-4CCB-B5A8-E90E036A7623}" srcId="{1B60A17C-1436-4386-9A52-ECAA6510B4A2}" destId="{2AEFE25B-7DD8-4EEF-A499-B4E44AC628CA}" srcOrd="2" destOrd="0" parTransId="{7053520D-65E3-4207-A516-1C0D5CF1B4E9}" sibTransId="{4A32BAF6-A52D-4FC9-8CA6-FC73D37A4A6D}"/>
    <dgm:cxn modelId="{747470D9-AC0D-4D4D-8E97-BC4BB2DE0660}" srcId="{C31A4F97-7A1F-4E46-A1A9-207C6D43F6E7}" destId="{F9259E37-F80F-4C2B-A795-DF20EDD33747}" srcOrd="0" destOrd="0" parTransId="{F3FAA27D-D660-4D8B-BE8A-6C1B6E81328A}" sibTransId="{93FE6DFA-C573-440F-B04B-3915BBB923F5}"/>
    <dgm:cxn modelId="{8F2334DA-1316-4B29-93C5-12605AA73BAF}" srcId="{E113E92A-501F-4F2C-A5CD-847C35A1DE95}" destId="{CB50D842-AB2B-4020-B9A6-D4F67B9B7F55}" srcOrd="0" destOrd="0" parTransId="{DFBBDBB7-9B01-4D07-AC2F-6B78B859724E}" sibTransId="{77F7148A-2EAF-4A57-9667-45C5AF2386CA}"/>
    <dgm:cxn modelId="{DFBBC9DB-3129-4C64-A01E-D6B80831FB70}" type="presOf" srcId="{45C58510-CAE0-4F23-979E-5FA50EBD9355}" destId="{1AE2513D-D622-42F7-87F3-A59D651B6152}" srcOrd="0" destOrd="0" presId="urn:microsoft.com/office/officeart/2005/8/layout/vList5"/>
    <dgm:cxn modelId="{83D6C9DF-C015-4D75-B28B-91D28D27986E}" type="presOf" srcId="{B6C2690C-3534-4A63-984C-D84C8287EBB5}" destId="{D521F664-99B5-4F94-A806-25029779E37E}" srcOrd="0" destOrd="0" presId="urn:microsoft.com/office/officeart/2005/8/layout/vList5"/>
    <dgm:cxn modelId="{509559E1-98B8-4B07-B922-1208229437C6}" type="presOf" srcId="{E113E92A-501F-4F2C-A5CD-847C35A1DE95}" destId="{0E729D48-5C23-458E-B07E-78938FE785C1}" srcOrd="0" destOrd="0" presId="urn:microsoft.com/office/officeart/2005/8/layout/vList5"/>
    <dgm:cxn modelId="{1CF90CE2-7F1B-4600-90FF-721D2F83B226}" srcId="{2AEFE25B-7DD8-4EEF-A499-B4E44AC628CA}" destId="{088E4F8D-CB2F-4789-A81D-100BF331AB59}" srcOrd="0" destOrd="0" parTransId="{0775D392-5859-423D-B9EC-9739D27B2D24}" sibTransId="{734C9A72-A5CD-4FE9-B94D-B0A6A096E19D}"/>
    <dgm:cxn modelId="{4B5A70E9-62ED-4864-ABB7-138CEA964549}" type="presOf" srcId="{C9A0AC00-351D-4BBF-AB75-9A74571200DA}" destId="{1E797E4D-8982-4627-8981-5B3F32B0C4B0}" srcOrd="0" destOrd="1" presId="urn:microsoft.com/office/officeart/2005/8/layout/vList5"/>
    <dgm:cxn modelId="{F02341EE-0EB1-48DB-B225-095FD52362FB}" type="presOf" srcId="{4F3323EA-1E88-4541-AD32-D7B4B0E40259}" destId="{D521F664-99B5-4F94-A806-25029779E37E}" srcOrd="0" destOrd="1" presId="urn:microsoft.com/office/officeart/2005/8/layout/vList5"/>
    <dgm:cxn modelId="{025846F2-55E5-4549-8C30-3EC92F05D484}" type="presOf" srcId="{8EEDBB61-66D3-44D0-AA49-8C21C3AF8904}" destId="{D521F664-99B5-4F94-A806-25029779E37E}" srcOrd="0" destOrd="3" presId="urn:microsoft.com/office/officeart/2005/8/layout/vList5"/>
    <dgm:cxn modelId="{ADA2F6F4-4347-46DD-B5C3-1B0AA5CDD57E}" type="presOf" srcId="{90917530-8BB9-4F18-ABA6-57928161C5C2}" destId="{D521F664-99B5-4F94-A806-25029779E37E}" srcOrd="0" destOrd="2" presId="urn:microsoft.com/office/officeart/2005/8/layout/vList5"/>
    <dgm:cxn modelId="{EBB34AF7-CB74-409A-8C43-DF1A36EED8FC}" type="presOf" srcId="{2AEFE25B-7DD8-4EEF-A499-B4E44AC628CA}" destId="{633C50FC-5651-45C8-B650-07782263A867}" srcOrd="0" destOrd="0" presId="urn:microsoft.com/office/officeart/2005/8/layout/vList5"/>
    <dgm:cxn modelId="{2AEBDAF8-22E5-42C9-84C7-C838DC7FEC2F}" type="presOf" srcId="{C31A4F97-7A1F-4E46-A1A9-207C6D43F6E7}" destId="{D8C17EAE-05E3-4CC8-99A2-7223772FCCBA}" srcOrd="0" destOrd="0" presId="urn:microsoft.com/office/officeart/2005/8/layout/vList5"/>
    <dgm:cxn modelId="{D9F97BFE-ED27-476E-8303-0F7A0473AAB3}" srcId="{1B60A17C-1436-4386-9A52-ECAA6510B4A2}" destId="{EBC8E1EE-7D9C-42BA-B825-A4CD3D5AA54C}" srcOrd="4" destOrd="0" parTransId="{50666AF2-0C5A-4E88-A56A-D95624D6210E}" sibTransId="{8D4923A1-9524-4A0B-AAF0-D2EDCF847020}"/>
    <dgm:cxn modelId="{1B03AC12-D2A2-4251-9224-7DA39E2DE697}" type="presParOf" srcId="{DAFA1580-A272-4C64-B8AF-D7DCB1E05280}" destId="{FBABB439-E8F0-4003-92C6-D8104F90966D}" srcOrd="0" destOrd="0" presId="urn:microsoft.com/office/officeart/2005/8/layout/vList5"/>
    <dgm:cxn modelId="{82BCF9EA-CD5E-49A4-9E60-0D91A7081DB8}" type="presParOf" srcId="{FBABB439-E8F0-4003-92C6-D8104F90966D}" destId="{31408D41-47F3-417A-AEBE-9F3CE8EAD9E8}" srcOrd="0" destOrd="0" presId="urn:microsoft.com/office/officeart/2005/8/layout/vList5"/>
    <dgm:cxn modelId="{1894F6BF-2180-443B-89AA-20A717C7FEAA}" type="presParOf" srcId="{FBABB439-E8F0-4003-92C6-D8104F90966D}" destId="{1AE2513D-D622-42F7-87F3-A59D651B6152}" srcOrd="1" destOrd="0" presId="urn:microsoft.com/office/officeart/2005/8/layout/vList5"/>
    <dgm:cxn modelId="{B44F8A3F-E36D-4A5C-B0DD-7A2CB73D7DC3}" type="presParOf" srcId="{DAFA1580-A272-4C64-B8AF-D7DCB1E05280}" destId="{637E7F19-D547-43D8-B8CD-166883978D51}" srcOrd="1" destOrd="0" presId="urn:microsoft.com/office/officeart/2005/8/layout/vList5"/>
    <dgm:cxn modelId="{2AE7CD28-0245-43CC-A4E3-D7D211B44E3C}" type="presParOf" srcId="{DAFA1580-A272-4C64-B8AF-D7DCB1E05280}" destId="{128BB43A-CA9D-4EFD-BBDF-61B051AEA002}" srcOrd="2" destOrd="0" presId="urn:microsoft.com/office/officeart/2005/8/layout/vList5"/>
    <dgm:cxn modelId="{6A703CF7-2341-425C-A8D3-30DCD70E3638}" type="presParOf" srcId="{128BB43A-CA9D-4EFD-BBDF-61B051AEA002}" destId="{D8C17EAE-05E3-4CC8-99A2-7223772FCCBA}" srcOrd="0" destOrd="0" presId="urn:microsoft.com/office/officeart/2005/8/layout/vList5"/>
    <dgm:cxn modelId="{315B8B07-3922-4252-9279-416711100411}" type="presParOf" srcId="{128BB43A-CA9D-4EFD-BBDF-61B051AEA002}" destId="{1E797E4D-8982-4627-8981-5B3F32B0C4B0}" srcOrd="1" destOrd="0" presId="urn:microsoft.com/office/officeart/2005/8/layout/vList5"/>
    <dgm:cxn modelId="{A26D9678-59E5-44B7-B0EF-4DDC6A7993FD}" type="presParOf" srcId="{DAFA1580-A272-4C64-B8AF-D7DCB1E05280}" destId="{71573C1A-F58E-4295-B88B-CD925611A770}" srcOrd="3" destOrd="0" presId="urn:microsoft.com/office/officeart/2005/8/layout/vList5"/>
    <dgm:cxn modelId="{BBB497FE-3AC5-447C-AF75-117E153BE8F5}" type="presParOf" srcId="{DAFA1580-A272-4C64-B8AF-D7DCB1E05280}" destId="{1ED4C641-E04E-4431-A39F-0AE14B6D1EF8}" srcOrd="4" destOrd="0" presId="urn:microsoft.com/office/officeart/2005/8/layout/vList5"/>
    <dgm:cxn modelId="{A5067793-8044-4376-A634-D541FB107A87}" type="presParOf" srcId="{1ED4C641-E04E-4431-A39F-0AE14B6D1EF8}" destId="{633C50FC-5651-45C8-B650-07782263A867}" srcOrd="0" destOrd="0" presId="urn:microsoft.com/office/officeart/2005/8/layout/vList5"/>
    <dgm:cxn modelId="{1C41B2EE-9511-41DE-9E4D-BDE002FF2041}" type="presParOf" srcId="{1ED4C641-E04E-4431-A39F-0AE14B6D1EF8}" destId="{37A1D73B-EA9F-47A7-B6CD-8AEC08DA6850}" srcOrd="1" destOrd="0" presId="urn:microsoft.com/office/officeart/2005/8/layout/vList5"/>
    <dgm:cxn modelId="{4CC35095-CC52-4BEB-AE55-F2A2F99032FB}" type="presParOf" srcId="{DAFA1580-A272-4C64-B8AF-D7DCB1E05280}" destId="{285AFCC9-38B1-408B-A8B9-85DF7F3DEEB0}" srcOrd="5" destOrd="0" presId="urn:microsoft.com/office/officeart/2005/8/layout/vList5"/>
    <dgm:cxn modelId="{F7ED5B41-1CD3-40C3-8915-7FB7D733E72A}" type="presParOf" srcId="{DAFA1580-A272-4C64-B8AF-D7DCB1E05280}" destId="{D63EEAF0-4A46-4C23-A7E8-8C94560F1BA2}" srcOrd="6" destOrd="0" presId="urn:microsoft.com/office/officeart/2005/8/layout/vList5"/>
    <dgm:cxn modelId="{3200BB75-2D7A-4ED2-8987-E8A45B87D566}" type="presParOf" srcId="{D63EEAF0-4A46-4C23-A7E8-8C94560F1BA2}" destId="{0E729D48-5C23-458E-B07E-78938FE785C1}" srcOrd="0" destOrd="0" presId="urn:microsoft.com/office/officeart/2005/8/layout/vList5"/>
    <dgm:cxn modelId="{A4B321F9-005C-4E32-A431-ABB2DF72E7B8}" type="presParOf" srcId="{D63EEAF0-4A46-4C23-A7E8-8C94560F1BA2}" destId="{566EA658-9F08-4AA8-B45D-DCBCB590A694}" srcOrd="1" destOrd="0" presId="urn:microsoft.com/office/officeart/2005/8/layout/vList5"/>
    <dgm:cxn modelId="{032CEABC-A31D-4E87-9C44-F271BFC8430D}" type="presParOf" srcId="{DAFA1580-A272-4C64-B8AF-D7DCB1E05280}" destId="{7523C148-55CD-4E8F-8000-8174205149A0}" srcOrd="7" destOrd="0" presId="urn:microsoft.com/office/officeart/2005/8/layout/vList5"/>
    <dgm:cxn modelId="{76661939-45E9-4F18-BAEF-3B243842EDE8}" type="presParOf" srcId="{DAFA1580-A272-4C64-B8AF-D7DCB1E05280}" destId="{ED7D594B-982D-4900-8300-3AD085192703}" srcOrd="8" destOrd="0" presId="urn:microsoft.com/office/officeart/2005/8/layout/vList5"/>
    <dgm:cxn modelId="{3F490DE9-6E2E-4E7D-B733-24E73A1C5A57}" type="presParOf" srcId="{ED7D594B-982D-4900-8300-3AD085192703}" destId="{5CC1DC6F-C092-4A63-B7FE-2FCFE20BA9F5}" srcOrd="0" destOrd="0" presId="urn:microsoft.com/office/officeart/2005/8/layout/vList5"/>
    <dgm:cxn modelId="{D54F7A10-8A6A-4B04-9651-54D8DB673140}" type="presParOf" srcId="{ED7D594B-982D-4900-8300-3AD085192703}" destId="{D521F664-99B5-4F94-A806-25029779E37E}"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52F5271-AEF7-4E0E-9E51-4F28B4FF0FD6}" type="doc">
      <dgm:prSet loTypeId="urn:microsoft.com/office/officeart/2008/layout/VerticalCurvedList" loCatId="list" qsTypeId="urn:microsoft.com/office/officeart/2005/8/quickstyle/simple2" qsCatId="simple" csTypeId="urn:microsoft.com/office/officeart/2005/8/colors/colorful1" csCatId="colorful" phldr="1"/>
      <dgm:spPr/>
      <dgm:t>
        <a:bodyPr/>
        <a:lstStyle/>
        <a:p>
          <a:endParaRPr lang="en-US"/>
        </a:p>
      </dgm:t>
    </dgm:pt>
    <dgm:pt modelId="{98E0F2BE-A727-4D26-AC4A-09E93B80E088}">
      <dgm:prSet phldrT="[Text]" custT="1"/>
      <dgm:spPr/>
      <dgm:t>
        <a:bodyPr/>
        <a:lstStyle/>
        <a:p>
          <a:r>
            <a:rPr lang="en-US" sz="1400" dirty="0"/>
            <a:t>Mandated from </a:t>
          </a:r>
          <a:r>
            <a:rPr lang="en-US" sz="1400" b="1" dirty="0"/>
            <a:t>01.04.21</a:t>
          </a:r>
          <a:r>
            <a:rPr lang="en-US" sz="1400" dirty="0"/>
            <a:t> for all General &amp; Standalone Health Insurers</a:t>
          </a:r>
        </a:p>
      </dgm:t>
    </dgm:pt>
    <dgm:pt modelId="{73172BD0-DC7F-4FFB-9F2E-DBB5D64EE892}" type="parTrans" cxnId="{9B63D43F-62A5-4CC8-B918-CB7DC0C36F13}">
      <dgm:prSet/>
      <dgm:spPr/>
      <dgm:t>
        <a:bodyPr/>
        <a:lstStyle/>
        <a:p>
          <a:endParaRPr lang="en-US"/>
        </a:p>
      </dgm:t>
    </dgm:pt>
    <dgm:pt modelId="{E3525793-37E5-4BD6-AC67-6E3995D2C9E2}" type="sibTrans" cxnId="{9B63D43F-62A5-4CC8-B918-CB7DC0C36F13}">
      <dgm:prSet/>
      <dgm:spPr/>
      <dgm:t>
        <a:bodyPr/>
        <a:lstStyle/>
        <a:p>
          <a:endParaRPr lang="en-US"/>
        </a:p>
      </dgm:t>
    </dgm:pt>
    <dgm:pt modelId="{BE515E93-9279-4B71-A595-A24FD3D577C9}">
      <dgm:prSet phldrT="[Text]" custT="1"/>
      <dgm:spPr/>
      <dgm:t>
        <a:bodyPr/>
        <a:lstStyle/>
        <a:p>
          <a:r>
            <a:rPr lang="en-US" sz="1400" dirty="0"/>
            <a:t>Cover available for: (minimum entry:18 years – maximum entry age:70)</a:t>
          </a:r>
        </a:p>
        <a:p>
          <a:r>
            <a:rPr lang="en-US" sz="1400" dirty="0"/>
            <a:t>(</a:t>
          </a:r>
          <a:r>
            <a:rPr lang="en-US" sz="1400" dirty="0" err="1"/>
            <a:t>i</a:t>
          </a:r>
          <a:r>
            <a:rPr lang="en-US" sz="1400" dirty="0"/>
            <a:t>) Self &amp; Legally wedded spouse.</a:t>
          </a:r>
        </a:p>
        <a:p>
          <a:r>
            <a:rPr lang="en-US" sz="1400" dirty="0"/>
            <a:t>(ii) Parents and Parents-in-law.</a:t>
          </a:r>
        </a:p>
        <a:p>
          <a:r>
            <a:rPr lang="en-US" sz="1400" dirty="0"/>
            <a:t>(iii) Dependent Children (i.e. natural or legally adopted) between the ages 3 months to 25 years.</a:t>
          </a:r>
        </a:p>
      </dgm:t>
    </dgm:pt>
    <dgm:pt modelId="{EA4C5F64-3A24-4D0C-90B9-8B5AC8EAF043}" type="parTrans" cxnId="{F045D756-8747-4FA7-A58D-4881685F4177}">
      <dgm:prSet/>
      <dgm:spPr/>
      <dgm:t>
        <a:bodyPr/>
        <a:lstStyle/>
        <a:p>
          <a:endParaRPr lang="en-US"/>
        </a:p>
      </dgm:t>
    </dgm:pt>
    <dgm:pt modelId="{8197FB4F-8311-44ED-ACEE-989F44330CF5}" type="sibTrans" cxnId="{F045D756-8747-4FA7-A58D-4881685F4177}">
      <dgm:prSet/>
      <dgm:spPr/>
      <dgm:t>
        <a:bodyPr/>
        <a:lstStyle/>
        <a:p>
          <a:endParaRPr lang="en-US"/>
        </a:p>
      </dgm:t>
    </dgm:pt>
    <dgm:pt modelId="{ED48E55D-42F5-4E3B-8394-1E834B7F2177}">
      <dgm:prSet phldrT="[Text]" custT="1"/>
      <dgm:spPr/>
      <dgm:t>
        <a:bodyPr/>
        <a:lstStyle/>
        <a:p>
          <a:r>
            <a:rPr lang="en-US" sz="1400" dirty="0"/>
            <a:t>1. All the covers are benefit based except the optional cover “Hospitalization Expenses due to Accident” which is indemnity based.</a:t>
          </a:r>
        </a:p>
        <a:p>
          <a:r>
            <a:rPr lang="en-US" sz="1400" dirty="0"/>
            <a:t>2. Worldwide except for the optional cover “Hospitalization expenses due to accident”, the same is limited to medical treatment taken in India only</a:t>
          </a:r>
        </a:p>
      </dgm:t>
    </dgm:pt>
    <dgm:pt modelId="{5D5B1439-DF74-4055-8D44-9F3D920B0B37}" type="parTrans" cxnId="{DA20891B-DB37-4BD0-87F0-01B29799EB2A}">
      <dgm:prSet/>
      <dgm:spPr/>
      <dgm:t>
        <a:bodyPr/>
        <a:lstStyle/>
        <a:p>
          <a:endParaRPr lang="en-US"/>
        </a:p>
      </dgm:t>
    </dgm:pt>
    <dgm:pt modelId="{757A8399-B005-42AB-8DE0-8A0722CA309F}" type="sibTrans" cxnId="{DA20891B-DB37-4BD0-87F0-01B29799EB2A}">
      <dgm:prSet/>
      <dgm:spPr/>
      <dgm:t>
        <a:bodyPr/>
        <a:lstStyle/>
        <a:p>
          <a:endParaRPr lang="en-US"/>
        </a:p>
      </dgm:t>
    </dgm:pt>
    <dgm:pt modelId="{F791D835-D0CB-4D6C-92F6-9B5EE9A25AE8}">
      <dgm:prSet custT="1"/>
      <dgm:spPr/>
      <dgm:t>
        <a:bodyPr/>
        <a:lstStyle/>
        <a:p>
          <a:r>
            <a:rPr lang="en-US" sz="1400" dirty="0"/>
            <a:t>Maximum Sum Insured of Rs.1Cr (starting from SI of Rs.2.5 Lacs). SI to be chosen in multiples of Rs.50,000/-.</a:t>
          </a:r>
        </a:p>
      </dgm:t>
    </dgm:pt>
    <dgm:pt modelId="{EC74843E-D995-4278-B03D-1846F36CB7BC}" type="parTrans" cxnId="{8DBAA022-5F9D-4101-B74F-C65F3B24B750}">
      <dgm:prSet/>
      <dgm:spPr/>
      <dgm:t>
        <a:bodyPr/>
        <a:lstStyle/>
        <a:p>
          <a:endParaRPr lang="en-US"/>
        </a:p>
      </dgm:t>
    </dgm:pt>
    <dgm:pt modelId="{4EDA6B9B-B9ED-460E-9C03-D52FB651DE02}" type="sibTrans" cxnId="{8DBAA022-5F9D-4101-B74F-C65F3B24B750}">
      <dgm:prSet/>
      <dgm:spPr/>
      <dgm:t>
        <a:bodyPr/>
        <a:lstStyle/>
        <a:p>
          <a:endParaRPr lang="en-US"/>
        </a:p>
      </dgm:t>
    </dgm:pt>
    <dgm:pt modelId="{39BC7C1C-1956-49F7-B79F-894C7E7E3EB8}">
      <dgm:prSet custT="1"/>
      <dgm:spPr/>
      <dgm:t>
        <a:bodyPr/>
        <a:lstStyle/>
        <a:p>
          <a:r>
            <a:rPr lang="en-US" sz="1400" dirty="0"/>
            <a:t>Fixed Rate Chart not present in Standard IPA. Rate varies from each insurer</a:t>
          </a:r>
        </a:p>
        <a:p>
          <a:r>
            <a:rPr lang="en-US" sz="1400" dirty="0"/>
            <a:t>Risk Category wise Rating structure not imposed</a:t>
          </a:r>
        </a:p>
      </dgm:t>
    </dgm:pt>
    <dgm:pt modelId="{FB99F39E-8F77-47D0-8A34-C049440AEF26}" type="parTrans" cxnId="{9E8D2ADD-02F6-4C40-8C33-CAAF9C077D89}">
      <dgm:prSet/>
      <dgm:spPr/>
      <dgm:t>
        <a:bodyPr/>
        <a:lstStyle/>
        <a:p>
          <a:endParaRPr lang="en-US"/>
        </a:p>
      </dgm:t>
    </dgm:pt>
    <dgm:pt modelId="{D81FACFE-0305-4E23-B7A2-3D1B42E7F678}" type="sibTrans" cxnId="{9E8D2ADD-02F6-4C40-8C33-CAAF9C077D89}">
      <dgm:prSet/>
      <dgm:spPr/>
      <dgm:t>
        <a:bodyPr/>
        <a:lstStyle/>
        <a:p>
          <a:endParaRPr lang="en-US"/>
        </a:p>
      </dgm:t>
    </dgm:pt>
    <dgm:pt modelId="{AD79070C-1E83-4F86-BBB5-5B5A7DE53791}" type="pres">
      <dgm:prSet presAssocID="{F52F5271-AEF7-4E0E-9E51-4F28B4FF0FD6}" presName="Name0" presStyleCnt="0">
        <dgm:presLayoutVars>
          <dgm:chMax val="7"/>
          <dgm:chPref val="7"/>
          <dgm:dir/>
        </dgm:presLayoutVars>
      </dgm:prSet>
      <dgm:spPr/>
    </dgm:pt>
    <dgm:pt modelId="{C46FDC9D-6069-494B-B71C-0BC2C2A8180B}" type="pres">
      <dgm:prSet presAssocID="{F52F5271-AEF7-4E0E-9E51-4F28B4FF0FD6}" presName="Name1" presStyleCnt="0"/>
      <dgm:spPr/>
    </dgm:pt>
    <dgm:pt modelId="{E59EDE6C-8D93-44D6-93EB-67DBE7DE861D}" type="pres">
      <dgm:prSet presAssocID="{F52F5271-AEF7-4E0E-9E51-4F28B4FF0FD6}" presName="cycle" presStyleCnt="0"/>
      <dgm:spPr/>
    </dgm:pt>
    <dgm:pt modelId="{582EF403-3138-461E-9B17-F139D47F55A6}" type="pres">
      <dgm:prSet presAssocID="{F52F5271-AEF7-4E0E-9E51-4F28B4FF0FD6}" presName="srcNode" presStyleLbl="node1" presStyleIdx="0" presStyleCnt="5"/>
      <dgm:spPr/>
    </dgm:pt>
    <dgm:pt modelId="{53A9D3C1-C964-434B-A7E9-AE2C8881F157}" type="pres">
      <dgm:prSet presAssocID="{F52F5271-AEF7-4E0E-9E51-4F28B4FF0FD6}" presName="conn" presStyleLbl="parChTrans1D2" presStyleIdx="0" presStyleCnt="1"/>
      <dgm:spPr/>
    </dgm:pt>
    <dgm:pt modelId="{D1F21E23-5DF3-4595-9D10-B6E2CEAAF08F}" type="pres">
      <dgm:prSet presAssocID="{F52F5271-AEF7-4E0E-9E51-4F28B4FF0FD6}" presName="extraNode" presStyleLbl="node1" presStyleIdx="0" presStyleCnt="5"/>
      <dgm:spPr/>
    </dgm:pt>
    <dgm:pt modelId="{AC59C654-C8F7-432D-AEC7-EA6019498CBE}" type="pres">
      <dgm:prSet presAssocID="{F52F5271-AEF7-4E0E-9E51-4F28B4FF0FD6}" presName="dstNode" presStyleLbl="node1" presStyleIdx="0" presStyleCnt="5"/>
      <dgm:spPr/>
    </dgm:pt>
    <dgm:pt modelId="{EA31FC89-5056-474E-937C-C6ADEFC674E2}" type="pres">
      <dgm:prSet presAssocID="{98E0F2BE-A727-4D26-AC4A-09E93B80E088}" presName="text_1" presStyleLbl="node1" presStyleIdx="0" presStyleCnt="5">
        <dgm:presLayoutVars>
          <dgm:bulletEnabled val="1"/>
        </dgm:presLayoutVars>
      </dgm:prSet>
      <dgm:spPr/>
    </dgm:pt>
    <dgm:pt modelId="{6E493272-9365-4A45-860C-C7CD71BE8094}" type="pres">
      <dgm:prSet presAssocID="{98E0F2BE-A727-4D26-AC4A-09E93B80E088}" presName="accent_1" presStyleCnt="0"/>
      <dgm:spPr/>
    </dgm:pt>
    <dgm:pt modelId="{EB16E8E3-28B7-4C61-B037-DD4B7CF1AD52}" type="pres">
      <dgm:prSet presAssocID="{98E0F2BE-A727-4D26-AC4A-09E93B80E088}" presName="accentRepeatNode" presStyleLbl="solidFgAcc1" presStyleIdx="0" presStyleCnt="5"/>
      <dgm:spPr/>
    </dgm:pt>
    <dgm:pt modelId="{6CA7355C-6C1E-423C-825D-DAA8C8C4F93B}" type="pres">
      <dgm:prSet presAssocID="{BE515E93-9279-4B71-A595-A24FD3D577C9}" presName="text_2" presStyleLbl="node1" presStyleIdx="1" presStyleCnt="5" custScaleY="142223">
        <dgm:presLayoutVars>
          <dgm:bulletEnabled val="1"/>
        </dgm:presLayoutVars>
      </dgm:prSet>
      <dgm:spPr/>
    </dgm:pt>
    <dgm:pt modelId="{86B844C6-C792-49BB-90E3-F8AF54512358}" type="pres">
      <dgm:prSet presAssocID="{BE515E93-9279-4B71-A595-A24FD3D577C9}" presName="accent_2" presStyleCnt="0"/>
      <dgm:spPr/>
    </dgm:pt>
    <dgm:pt modelId="{605BAC2E-C64A-4D87-9611-27F143E3C2A2}" type="pres">
      <dgm:prSet presAssocID="{BE515E93-9279-4B71-A595-A24FD3D577C9}" presName="accentRepeatNode" presStyleLbl="solidFgAcc1" presStyleIdx="1" presStyleCnt="5"/>
      <dgm:spPr/>
    </dgm:pt>
    <dgm:pt modelId="{135FF62E-10B1-4BD2-9A27-76CF05DB7698}" type="pres">
      <dgm:prSet presAssocID="{ED48E55D-42F5-4E3B-8394-1E834B7F2177}" presName="text_3" presStyleLbl="node1" presStyleIdx="2" presStyleCnt="5" custScaleY="134761">
        <dgm:presLayoutVars>
          <dgm:bulletEnabled val="1"/>
        </dgm:presLayoutVars>
      </dgm:prSet>
      <dgm:spPr/>
    </dgm:pt>
    <dgm:pt modelId="{0ECEAC4E-34B9-46BF-AF73-D35A54B4CFAD}" type="pres">
      <dgm:prSet presAssocID="{ED48E55D-42F5-4E3B-8394-1E834B7F2177}" presName="accent_3" presStyleCnt="0"/>
      <dgm:spPr/>
    </dgm:pt>
    <dgm:pt modelId="{DC20643C-2CE2-421E-A619-736506A2F373}" type="pres">
      <dgm:prSet presAssocID="{ED48E55D-42F5-4E3B-8394-1E834B7F2177}" presName="accentRepeatNode" presStyleLbl="solidFgAcc1" presStyleIdx="2" presStyleCnt="5"/>
      <dgm:spPr/>
    </dgm:pt>
    <dgm:pt modelId="{34276B56-A1A1-483D-8E85-66ADBEEBEE74}" type="pres">
      <dgm:prSet presAssocID="{F791D835-D0CB-4D6C-92F6-9B5EE9A25AE8}" presName="text_4" presStyleLbl="node1" presStyleIdx="3" presStyleCnt="5">
        <dgm:presLayoutVars>
          <dgm:bulletEnabled val="1"/>
        </dgm:presLayoutVars>
      </dgm:prSet>
      <dgm:spPr/>
    </dgm:pt>
    <dgm:pt modelId="{9B5C284B-79BC-4FC9-9AA4-19F249235C12}" type="pres">
      <dgm:prSet presAssocID="{F791D835-D0CB-4D6C-92F6-9B5EE9A25AE8}" presName="accent_4" presStyleCnt="0"/>
      <dgm:spPr/>
    </dgm:pt>
    <dgm:pt modelId="{91649BC8-9E58-45EF-AAFD-B06ABA3419CA}" type="pres">
      <dgm:prSet presAssocID="{F791D835-D0CB-4D6C-92F6-9B5EE9A25AE8}" presName="accentRepeatNode" presStyleLbl="solidFgAcc1" presStyleIdx="3" presStyleCnt="5"/>
      <dgm:spPr/>
    </dgm:pt>
    <dgm:pt modelId="{EE362098-FD01-480B-BF39-17F3D1193D8B}" type="pres">
      <dgm:prSet presAssocID="{39BC7C1C-1956-49F7-B79F-894C7E7E3EB8}" presName="text_5" presStyleLbl="node1" presStyleIdx="4" presStyleCnt="5">
        <dgm:presLayoutVars>
          <dgm:bulletEnabled val="1"/>
        </dgm:presLayoutVars>
      </dgm:prSet>
      <dgm:spPr/>
    </dgm:pt>
    <dgm:pt modelId="{366FAC10-73F1-46E2-86F6-3446BD007F1D}" type="pres">
      <dgm:prSet presAssocID="{39BC7C1C-1956-49F7-B79F-894C7E7E3EB8}" presName="accent_5" presStyleCnt="0"/>
      <dgm:spPr/>
    </dgm:pt>
    <dgm:pt modelId="{87020271-2DDD-49E1-B0DD-E28E8D0CC318}" type="pres">
      <dgm:prSet presAssocID="{39BC7C1C-1956-49F7-B79F-894C7E7E3EB8}" presName="accentRepeatNode" presStyleLbl="solidFgAcc1" presStyleIdx="4" presStyleCnt="5"/>
      <dgm:spPr/>
    </dgm:pt>
  </dgm:ptLst>
  <dgm:cxnLst>
    <dgm:cxn modelId="{DA20891B-DB37-4BD0-87F0-01B29799EB2A}" srcId="{F52F5271-AEF7-4E0E-9E51-4F28B4FF0FD6}" destId="{ED48E55D-42F5-4E3B-8394-1E834B7F2177}" srcOrd="2" destOrd="0" parTransId="{5D5B1439-DF74-4055-8D44-9F3D920B0B37}" sibTransId="{757A8399-B005-42AB-8DE0-8A0722CA309F}"/>
    <dgm:cxn modelId="{8DBAA022-5F9D-4101-B74F-C65F3B24B750}" srcId="{F52F5271-AEF7-4E0E-9E51-4F28B4FF0FD6}" destId="{F791D835-D0CB-4D6C-92F6-9B5EE9A25AE8}" srcOrd="3" destOrd="0" parTransId="{EC74843E-D995-4278-B03D-1846F36CB7BC}" sibTransId="{4EDA6B9B-B9ED-460E-9C03-D52FB651DE02}"/>
    <dgm:cxn modelId="{D058C730-713B-4F7E-B3E8-82FD5D8C2A02}" type="presOf" srcId="{F791D835-D0CB-4D6C-92F6-9B5EE9A25AE8}" destId="{34276B56-A1A1-483D-8E85-66ADBEEBEE74}" srcOrd="0" destOrd="0" presId="urn:microsoft.com/office/officeart/2008/layout/VerticalCurvedList"/>
    <dgm:cxn modelId="{9B63D43F-62A5-4CC8-B918-CB7DC0C36F13}" srcId="{F52F5271-AEF7-4E0E-9E51-4F28B4FF0FD6}" destId="{98E0F2BE-A727-4D26-AC4A-09E93B80E088}" srcOrd="0" destOrd="0" parTransId="{73172BD0-DC7F-4FFB-9F2E-DBB5D64EE892}" sibTransId="{E3525793-37E5-4BD6-AC67-6E3995D2C9E2}"/>
    <dgm:cxn modelId="{2A1C7968-03BC-495D-86EE-C9AB72C7B44A}" type="presOf" srcId="{98E0F2BE-A727-4D26-AC4A-09E93B80E088}" destId="{EA31FC89-5056-474E-937C-C6ADEFC674E2}" srcOrd="0" destOrd="0" presId="urn:microsoft.com/office/officeart/2008/layout/VerticalCurvedList"/>
    <dgm:cxn modelId="{6C62A348-A4B0-4241-82D9-B63B3B0720E2}" type="presOf" srcId="{ED48E55D-42F5-4E3B-8394-1E834B7F2177}" destId="{135FF62E-10B1-4BD2-9A27-76CF05DB7698}" srcOrd="0" destOrd="0" presId="urn:microsoft.com/office/officeart/2008/layout/VerticalCurvedList"/>
    <dgm:cxn modelId="{C0628854-464F-4B13-A862-1E2ACC42BEB9}" type="presOf" srcId="{BE515E93-9279-4B71-A595-A24FD3D577C9}" destId="{6CA7355C-6C1E-423C-825D-DAA8C8C4F93B}" srcOrd="0" destOrd="0" presId="urn:microsoft.com/office/officeart/2008/layout/VerticalCurvedList"/>
    <dgm:cxn modelId="{F045D756-8747-4FA7-A58D-4881685F4177}" srcId="{F52F5271-AEF7-4E0E-9E51-4F28B4FF0FD6}" destId="{BE515E93-9279-4B71-A595-A24FD3D577C9}" srcOrd="1" destOrd="0" parTransId="{EA4C5F64-3A24-4D0C-90B9-8B5AC8EAF043}" sibTransId="{8197FB4F-8311-44ED-ACEE-989F44330CF5}"/>
    <dgm:cxn modelId="{366F1E98-A587-4B7E-8E85-3004EBF06733}" type="presOf" srcId="{E3525793-37E5-4BD6-AC67-6E3995D2C9E2}" destId="{53A9D3C1-C964-434B-A7E9-AE2C8881F157}" srcOrd="0" destOrd="0" presId="urn:microsoft.com/office/officeart/2008/layout/VerticalCurvedList"/>
    <dgm:cxn modelId="{ED843EBA-2E03-4DF5-9BE2-3F3DA893894C}" type="presOf" srcId="{39BC7C1C-1956-49F7-B79F-894C7E7E3EB8}" destId="{EE362098-FD01-480B-BF39-17F3D1193D8B}" srcOrd="0" destOrd="0" presId="urn:microsoft.com/office/officeart/2008/layout/VerticalCurvedList"/>
    <dgm:cxn modelId="{9E8D2ADD-02F6-4C40-8C33-CAAF9C077D89}" srcId="{F52F5271-AEF7-4E0E-9E51-4F28B4FF0FD6}" destId="{39BC7C1C-1956-49F7-B79F-894C7E7E3EB8}" srcOrd="4" destOrd="0" parTransId="{FB99F39E-8F77-47D0-8A34-C049440AEF26}" sibTransId="{D81FACFE-0305-4E23-B7A2-3D1B42E7F678}"/>
    <dgm:cxn modelId="{D9B387DE-551D-4207-8E38-53FFEEE078B4}" type="presOf" srcId="{F52F5271-AEF7-4E0E-9E51-4F28B4FF0FD6}" destId="{AD79070C-1E83-4F86-BBB5-5B5A7DE53791}" srcOrd="0" destOrd="0" presId="urn:microsoft.com/office/officeart/2008/layout/VerticalCurvedList"/>
    <dgm:cxn modelId="{E4482D87-7985-40EE-BC02-BBC220D2202D}" type="presParOf" srcId="{AD79070C-1E83-4F86-BBB5-5B5A7DE53791}" destId="{C46FDC9D-6069-494B-B71C-0BC2C2A8180B}" srcOrd="0" destOrd="0" presId="urn:microsoft.com/office/officeart/2008/layout/VerticalCurvedList"/>
    <dgm:cxn modelId="{818E8CEF-D880-4849-A335-9AA4D001D6DF}" type="presParOf" srcId="{C46FDC9D-6069-494B-B71C-0BC2C2A8180B}" destId="{E59EDE6C-8D93-44D6-93EB-67DBE7DE861D}" srcOrd="0" destOrd="0" presId="urn:microsoft.com/office/officeart/2008/layout/VerticalCurvedList"/>
    <dgm:cxn modelId="{1336A7ED-3412-4092-A9DF-009E229CD798}" type="presParOf" srcId="{E59EDE6C-8D93-44D6-93EB-67DBE7DE861D}" destId="{582EF403-3138-461E-9B17-F139D47F55A6}" srcOrd="0" destOrd="0" presId="urn:microsoft.com/office/officeart/2008/layout/VerticalCurvedList"/>
    <dgm:cxn modelId="{F40177CC-47F7-4372-96E9-71449FAF9EF2}" type="presParOf" srcId="{E59EDE6C-8D93-44D6-93EB-67DBE7DE861D}" destId="{53A9D3C1-C964-434B-A7E9-AE2C8881F157}" srcOrd="1" destOrd="0" presId="urn:microsoft.com/office/officeart/2008/layout/VerticalCurvedList"/>
    <dgm:cxn modelId="{C131A384-67C5-4BE8-BB18-50D40DBA4017}" type="presParOf" srcId="{E59EDE6C-8D93-44D6-93EB-67DBE7DE861D}" destId="{D1F21E23-5DF3-4595-9D10-B6E2CEAAF08F}" srcOrd="2" destOrd="0" presId="urn:microsoft.com/office/officeart/2008/layout/VerticalCurvedList"/>
    <dgm:cxn modelId="{D37CB8E3-52DE-44FB-8A81-44F11345AEE1}" type="presParOf" srcId="{E59EDE6C-8D93-44D6-93EB-67DBE7DE861D}" destId="{AC59C654-C8F7-432D-AEC7-EA6019498CBE}" srcOrd="3" destOrd="0" presId="urn:microsoft.com/office/officeart/2008/layout/VerticalCurvedList"/>
    <dgm:cxn modelId="{BB6B62B5-98A4-466D-90E2-4380328CA558}" type="presParOf" srcId="{C46FDC9D-6069-494B-B71C-0BC2C2A8180B}" destId="{EA31FC89-5056-474E-937C-C6ADEFC674E2}" srcOrd="1" destOrd="0" presId="urn:microsoft.com/office/officeart/2008/layout/VerticalCurvedList"/>
    <dgm:cxn modelId="{1B629D00-F1BF-472B-A84A-05767F1A5B47}" type="presParOf" srcId="{C46FDC9D-6069-494B-B71C-0BC2C2A8180B}" destId="{6E493272-9365-4A45-860C-C7CD71BE8094}" srcOrd="2" destOrd="0" presId="urn:microsoft.com/office/officeart/2008/layout/VerticalCurvedList"/>
    <dgm:cxn modelId="{F290A7AF-200E-4371-AB7E-46555FA74EC3}" type="presParOf" srcId="{6E493272-9365-4A45-860C-C7CD71BE8094}" destId="{EB16E8E3-28B7-4C61-B037-DD4B7CF1AD52}" srcOrd="0" destOrd="0" presId="urn:microsoft.com/office/officeart/2008/layout/VerticalCurvedList"/>
    <dgm:cxn modelId="{FBCD2010-4863-479B-B68A-F2E86D6822E5}" type="presParOf" srcId="{C46FDC9D-6069-494B-B71C-0BC2C2A8180B}" destId="{6CA7355C-6C1E-423C-825D-DAA8C8C4F93B}" srcOrd="3" destOrd="0" presId="urn:microsoft.com/office/officeart/2008/layout/VerticalCurvedList"/>
    <dgm:cxn modelId="{05929CB1-B781-41FD-A74C-F568E5787D11}" type="presParOf" srcId="{C46FDC9D-6069-494B-B71C-0BC2C2A8180B}" destId="{86B844C6-C792-49BB-90E3-F8AF54512358}" srcOrd="4" destOrd="0" presId="urn:microsoft.com/office/officeart/2008/layout/VerticalCurvedList"/>
    <dgm:cxn modelId="{056D250F-916D-4545-AF76-3110CD6D37E0}" type="presParOf" srcId="{86B844C6-C792-49BB-90E3-F8AF54512358}" destId="{605BAC2E-C64A-4D87-9611-27F143E3C2A2}" srcOrd="0" destOrd="0" presId="urn:microsoft.com/office/officeart/2008/layout/VerticalCurvedList"/>
    <dgm:cxn modelId="{4C2F86DB-E893-4BEE-B820-B142C6CE4A0A}" type="presParOf" srcId="{C46FDC9D-6069-494B-B71C-0BC2C2A8180B}" destId="{135FF62E-10B1-4BD2-9A27-76CF05DB7698}" srcOrd="5" destOrd="0" presId="urn:microsoft.com/office/officeart/2008/layout/VerticalCurvedList"/>
    <dgm:cxn modelId="{0F5A6975-AD19-4653-AC5B-7938311C882C}" type="presParOf" srcId="{C46FDC9D-6069-494B-B71C-0BC2C2A8180B}" destId="{0ECEAC4E-34B9-46BF-AF73-D35A54B4CFAD}" srcOrd="6" destOrd="0" presId="urn:microsoft.com/office/officeart/2008/layout/VerticalCurvedList"/>
    <dgm:cxn modelId="{95D6CE4F-E6B8-4839-A69D-7DD10D3219D3}" type="presParOf" srcId="{0ECEAC4E-34B9-46BF-AF73-D35A54B4CFAD}" destId="{DC20643C-2CE2-421E-A619-736506A2F373}" srcOrd="0" destOrd="0" presId="urn:microsoft.com/office/officeart/2008/layout/VerticalCurvedList"/>
    <dgm:cxn modelId="{7E2E5777-D2D2-45BF-8E08-FAE9C7DB00D6}" type="presParOf" srcId="{C46FDC9D-6069-494B-B71C-0BC2C2A8180B}" destId="{34276B56-A1A1-483D-8E85-66ADBEEBEE74}" srcOrd="7" destOrd="0" presId="urn:microsoft.com/office/officeart/2008/layout/VerticalCurvedList"/>
    <dgm:cxn modelId="{61999CD4-6037-4433-86E6-726C81A57EA3}" type="presParOf" srcId="{C46FDC9D-6069-494B-B71C-0BC2C2A8180B}" destId="{9B5C284B-79BC-4FC9-9AA4-19F249235C12}" srcOrd="8" destOrd="0" presId="urn:microsoft.com/office/officeart/2008/layout/VerticalCurvedList"/>
    <dgm:cxn modelId="{362A59FE-D004-4845-9105-6F8D25110EB7}" type="presParOf" srcId="{9B5C284B-79BC-4FC9-9AA4-19F249235C12}" destId="{91649BC8-9E58-45EF-AAFD-B06ABA3419CA}" srcOrd="0" destOrd="0" presId="urn:microsoft.com/office/officeart/2008/layout/VerticalCurvedList"/>
    <dgm:cxn modelId="{FC818162-B520-42C5-812E-C04808C4420A}" type="presParOf" srcId="{C46FDC9D-6069-494B-B71C-0BC2C2A8180B}" destId="{EE362098-FD01-480B-BF39-17F3D1193D8B}" srcOrd="9" destOrd="0" presId="urn:microsoft.com/office/officeart/2008/layout/VerticalCurvedList"/>
    <dgm:cxn modelId="{4FCD9867-1688-4295-BEE4-FBB1D32CF648}" type="presParOf" srcId="{C46FDC9D-6069-494B-B71C-0BC2C2A8180B}" destId="{366FAC10-73F1-46E2-86F6-3446BD007F1D}" srcOrd="10" destOrd="0" presId="urn:microsoft.com/office/officeart/2008/layout/VerticalCurvedList"/>
    <dgm:cxn modelId="{E050CA83-6899-4B26-8C22-EAF185226023}" type="presParOf" srcId="{366FAC10-73F1-46E2-86F6-3446BD007F1D}" destId="{87020271-2DDD-49E1-B0DD-E28E8D0CC318}"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0DD0CF4-7F6D-4D3D-A5F6-071C7EF5C076}" type="doc">
      <dgm:prSet loTypeId="urn:microsoft.com/office/officeart/2005/8/layout/vList5" loCatId="list" qsTypeId="urn:microsoft.com/office/officeart/2005/8/quickstyle/3d1" qsCatId="3D" csTypeId="urn:microsoft.com/office/officeart/2005/8/colors/colorful1" csCatId="colorful" phldr="1"/>
      <dgm:spPr/>
      <dgm:t>
        <a:bodyPr/>
        <a:lstStyle/>
        <a:p>
          <a:endParaRPr lang="en-US"/>
        </a:p>
      </dgm:t>
    </dgm:pt>
    <dgm:pt modelId="{E8F3E7FB-4B40-4477-801B-8AB0AECCF2A7}">
      <dgm:prSet phldrT="[Text]" custT="1"/>
      <dgm:spPr/>
      <dgm:t>
        <a:bodyPr/>
        <a:lstStyle/>
        <a:p>
          <a:r>
            <a:rPr lang="en-US" sz="2800" dirty="0"/>
            <a:t>Premium     Payment	</a:t>
          </a:r>
        </a:p>
      </dgm:t>
    </dgm:pt>
    <dgm:pt modelId="{59403AA3-CB71-47A2-AA1F-EB524DD75F1A}" type="parTrans" cxnId="{93CA37C2-DA5F-45CC-981B-79351400996F}">
      <dgm:prSet/>
      <dgm:spPr/>
      <dgm:t>
        <a:bodyPr/>
        <a:lstStyle/>
        <a:p>
          <a:endParaRPr lang="en-US"/>
        </a:p>
      </dgm:t>
    </dgm:pt>
    <dgm:pt modelId="{6C4EBD1F-236B-4B30-A8D4-01B8144422D6}" type="sibTrans" cxnId="{93CA37C2-DA5F-45CC-981B-79351400996F}">
      <dgm:prSet/>
      <dgm:spPr/>
      <dgm:t>
        <a:bodyPr/>
        <a:lstStyle/>
        <a:p>
          <a:endParaRPr lang="en-US"/>
        </a:p>
      </dgm:t>
    </dgm:pt>
    <dgm:pt modelId="{29E59CAE-37B6-4761-BBDB-6D7CC328D4DD}">
      <dgm:prSet phldrT="[Text]"/>
      <dgm:spPr/>
      <dgm:t>
        <a:bodyPr/>
        <a:lstStyle/>
        <a:p>
          <a:r>
            <a:rPr lang="en-US" dirty="0"/>
            <a:t>Yearly, Half-yearly, Quarterly and Monthly basis</a:t>
          </a:r>
        </a:p>
      </dgm:t>
    </dgm:pt>
    <dgm:pt modelId="{1C6E50CF-68D4-49CD-A085-0D964FE5B529}" type="parTrans" cxnId="{FC86AB2E-FF57-4945-BE1B-91812636AA58}">
      <dgm:prSet/>
      <dgm:spPr/>
      <dgm:t>
        <a:bodyPr/>
        <a:lstStyle/>
        <a:p>
          <a:endParaRPr lang="en-US"/>
        </a:p>
      </dgm:t>
    </dgm:pt>
    <dgm:pt modelId="{B82E90F0-EF35-432F-9469-17CBA807CD8E}" type="sibTrans" cxnId="{FC86AB2E-FF57-4945-BE1B-91812636AA58}">
      <dgm:prSet/>
      <dgm:spPr/>
      <dgm:t>
        <a:bodyPr/>
        <a:lstStyle/>
        <a:p>
          <a:endParaRPr lang="en-US"/>
        </a:p>
      </dgm:t>
    </dgm:pt>
    <dgm:pt modelId="{7CC6EB6C-95E9-4F5A-A92E-10727AD1AA80}">
      <dgm:prSet phldrT="[Text]" custT="1"/>
      <dgm:spPr/>
      <dgm:t>
        <a:bodyPr/>
        <a:lstStyle/>
        <a:p>
          <a:r>
            <a:rPr lang="en-US" sz="2800" dirty="0"/>
            <a:t>Grace Period</a:t>
          </a:r>
        </a:p>
      </dgm:t>
    </dgm:pt>
    <dgm:pt modelId="{76845DD8-8972-49DB-B8C8-229F456E5F4C}" type="parTrans" cxnId="{342CDBC0-EB1F-409D-B45F-D8ED49835C90}">
      <dgm:prSet/>
      <dgm:spPr/>
      <dgm:t>
        <a:bodyPr/>
        <a:lstStyle/>
        <a:p>
          <a:endParaRPr lang="en-US"/>
        </a:p>
      </dgm:t>
    </dgm:pt>
    <dgm:pt modelId="{FD741EF2-215F-4C28-AEB8-94DBE79E4331}" type="sibTrans" cxnId="{342CDBC0-EB1F-409D-B45F-D8ED49835C90}">
      <dgm:prSet/>
      <dgm:spPr/>
      <dgm:t>
        <a:bodyPr/>
        <a:lstStyle/>
        <a:p>
          <a:endParaRPr lang="en-US"/>
        </a:p>
      </dgm:t>
    </dgm:pt>
    <dgm:pt modelId="{F7A53829-AB29-487B-9668-852C1C3B4042}">
      <dgm:prSet phldrT="[Text]"/>
      <dgm:spPr/>
      <dgm:t>
        <a:bodyPr/>
        <a:lstStyle/>
        <a:p>
          <a:r>
            <a:rPr lang="en-US" dirty="0"/>
            <a:t>Yearly: 30 days/ Other Modes:15 days</a:t>
          </a:r>
        </a:p>
      </dgm:t>
    </dgm:pt>
    <dgm:pt modelId="{32042CBA-0809-4440-B1BE-F3449896AF06}" type="parTrans" cxnId="{248D2AC3-974B-45C2-A214-B76FCB4EC91E}">
      <dgm:prSet/>
      <dgm:spPr/>
      <dgm:t>
        <a:bodyPr/>
        <a:lstStyle/>
        <a:p>
          <a:endParaRPr lang="en-US"/>
        </a:p>
      </dgm:t>
    </dgm:pt>
    <dgm:pt modelId="{1BA55F03-A20B-42C4-BAD3-858D77C7AF21}" type="sibTrans" cxnId="{248D2AC3-974B-45C2-A214-B76FCB4EC91E}">
      <dgm:prSet/>
      <dgm:spPr/>
      <dgm:t>
        <a:bodyPr/>
        <a:lstStyle/>
        <a:p>
          <a:endParaRPr lang="en-US"/>
        </a:p>
      </dgm:t>
    </dgm:pt>
    <dgm:pt modelId="{954829F5-3359-4517-9483-57E718B3008A}">
      <dgm:prSet phldrT="[Text]" custT="1"/>
      <dgm:spPr/>
      <dgm:t>
        <a:bodyPr/>
        <a:lstStyle/>
        <a:p>
          <a:r>
            <a:rPr lang="en-US" sz="2800" dirty="0"/>
            <a:t>Free look period</a:t>
          </a:r>
        </a:p>
      </dgm:t>
    </dgm:pt>
    <dgm:pt modelId="{84376BA4-85CE-4FC0-B92C-3EB2AC49B195}" type="parTrans" cxnId="{399E034F-0AC8-4C76-8A4F-1C32A6ECC7AC}">
      <dgm:prSet/>
      <dgm:spPr/>
      <dgm:t>
        <a:bodyPr/>
        <a:lstStyle/>
        <a:p>
          <a:endParaRPr lang="en-US"/>
        </a:p>
      </dgm:t>
    </dgm:pt>
    <dgm:pt modelId="{7FBD43BF-FFC5-4CA0-89FD-273F4DDCAE7D}" type="sibTrans" cxnId="{399E034F-0AC8-4C76-8A4F-1C32A6ECC7AC}">
      <dgm:prSet/>
      <dgm:spPr/>
      <dgm:t>
        <a:bodyPr/>
        <a:lstStyle/>
        <a:p>
          <a:endParaRPr lang="en-US"/>
        </a:p>
      </dgm:t>
    </dgm:pt>
    <dgm:pt modelId="{DA308A17-0B99-42AD-8B6C-D3467422C2FB}">
      <dgm:prSet phldrT="[Text]"/>
      <dgm:spPr/>
      <dgm:t>
        <a:bodyPr/>
        <a:lstStyle/>
        <a:p>
          <a:r>
            <a:rPr lang="en-US" dirty="0"/>
            <a:t>Applicable only for fresh policies</a:t>
          </a:r>
        </a:p>
      </dgm:t>
    </dgm:pt>
    <dgm:pt modelId="{8F181CF6-876A-4BC5-A80A-1E175A362FDE}" type="parTrans" cxnId="{4E0DFFBE-F2BF-4700-BFEB-F55BC65186AB}">
      <dgm:prSet/>
      <dgm:spPr/>
      <dgm:t>
        <a:bodyPr/>
        <a:lstStyle/>
        <a:p>
          <a:endParaRPr lang="en-US"/>
        </a:p>
      </dgm:t>
    </dgm:pt>
    <dgm:pt modelId="{801B9D5F-9E77-449D-8DBB-860685851530}" type="sibTrans" cxnId="{4E0DFFBE-F2BF-4700-BFEB-F55BC65186AB}">
      <dgm:prSet/>
      <dgm:spPr/>
      <dgm:t>
        <a:bodyPr/>
        <a:lstStyle/>
        <a:p>
          <a:endParaRPr lang="en-US"/>
        </a:p>
      </dgm:t>
    </dgm:pt>
    <dgm:pt modelId="{90AF5284-C5F8-446B-8E78-E5ACA6963906}">
      <dgm:prSet phldrT="[Text]"/>
      <dgm:spPr/>
      <dgm:t>
        <a:bodyPr/>
        <a:lstStyle/>
        <a:p>
          <a:r>
            <a:rPr lang="en-US" b="1" dirty="0"/>
            <a:t>No interest </a:t>
          </a:r>
          <a:r>
            <a:rPr lang="en-US" dirty="0"/>
            <a:t>will be charged If the instalment premium is not paid on due date.</a:t>
          </a:r>
        </a:p>
      </dgm:t>
    </dgm:pt>
    <dgm:pt modelId="{64FE1F8F-6D2A-4A7E-B6D7-79F1B2338FBB}" type="parTrans" cxnId="{0A8B1F9A-F52F-4E6F-8492-C31E93C28D5A}">
      <dgm:prSet/>
      <dgm:spPr/>
      <dgm:t>
        <a:bodyPr/>
        <a:lstStyle/>
        <a:p>
          <a:endParaRPr lang="en-US"/>
        </a:p>
      </dgm:t>
    </dgm:pt>
    <dgm:pt modelId="{30D245CF-6034-4469-BEA4-88750CE5B79A}" type="sibTrans" cxnId="{0A8B1F9A-F52F-4E6F-8492-C31E93C28D5A}">
      <dgm:prSet/>
      <dgm:spPr/>
      <dgm:t>
        <a:bodyPr/>
        <a:lstStyle/>
        <a:p>
          <a:endParaRPr lang="en-US"/>
        </a:p>
      </dgm:t>
    </dgm:pt>
    <dgm:pt modelId="{FFF4D2BF-B72C-4AB3-AB7E-F41EF55F5AB2}">
      <dgm:prSet/>
      <dgm:spPr/>
      <dgm:t>
        <a:bodyPr/>
        <a:lstStyle/>
        <a:p>
          <a:r>
            <a:rPr lang="en-US"/>
            <a:t>During grace period, coverage will not be available from the due date of instalment premium till the date of receipt of premium by Company.</a:t>
          </a:r>
        </a:p>
      </dgm:t>
    </dgm:pt>
    <dgm:pt modelId="{826CF804-0EB0-4945-9FC4-805D2CB4952A}" type="parTrans" cxnId="{85E576AA-354F-4106-93AF-982429648B45}">
      <dgm:prSet/>
      <dgm:spPr/>
      <dgm:t>
        <a:bodyPr/>
        <a:lstStyle/>
        <a:p>
          <a:endParaRPr lang="en-US"/>
        </a:p>
      </dgm:t>
    </dgm:pt>
    <dgm:pt modelId="{5BAA5FF3-FFA8-457D-9448-01EC640814EA}" type="sibTrans" cxnId="{85E576AA-354F-4106-93AF-982429648B45}">
      <dgm:prSet/>
      <dgm:spPr/>
      <dgm:t>
        <a:bodyPr/>
        <a:lstStyle/>
        <a:p>
          <a:endParaRPr lang="en-US"/>
        </a:p>
      </dgm:t>
    </dgm:pt>
    <dgm:pt modelId="{478B63BA-C0E0-49D3-B841-6E47C33AEE1D}">
      <dgm:prSet/>
      <dgm:spPr/>
      <dgm:t>
        <a:bodyPr/>
        <a:lstStyle/>
        <a:p>
          <a:r>
            <a:rPr lang="en-US" dirty="0"/>
            <a:t>In case of </a:t>
          </a:r>
          <a:r>
            <a:rPr lang="en-US" b="1" dirty="0"/>
            <a:t>instalment premium due not received </a:t>
          </a:r>
          <a:r>
            <a:rPr lang="en-US" dirty="0"/>
            <a:t>within the grace period, the policy will get cancelled</a:t>
          </a:r>
        </a:p>
      </dgm:t>
    </dgm:pt>
    <dgm:pt modelId="{1623DBA1-547E-4ED5-99B8-97C4A705B695}" type="parTrans" cxnId="{DF558F2D-0372-4590-A727-E3ED3563E80F}">
      <dgm:prSet/>
      <dgm:spPr/>
      <dgm:t>
        <a:bodyPr/>
        <a:lstStyle/>
        <a:p>
          <a:endParaRPr lang="en-US"/>
        </a:p>
      </dgm:t>
    </dgm:pt>
    <dgm:pt modelId="{49702F94-5CC2-4329-9795-D8132966C639}" type="sibTrans" cxnId="{DF558F2D-0372-4590-A727-E3ED3563E80F}">
      <dgm:prSet/>
      <dgm:spPr/>
      <dgm:t>
        <a:bodyPr/>
        <a:lstStyle/>
        <a:p>
          <a:endParaRPr lang="en-US"/>
        </a:p>
      </dgm:t>
    </dgm:pt>
    <dgm:pt modelId="{69BA53E2-418B-4BA0-A677-859D0B0634DC}">
      <dgm:prSet/>
      <dgm:spPr/>
      <dgm:t>
        <a:bodyPr/>
        <a:lstStyle/>
        <a:p>
          <a:r>
            <a:rPr lang="en-US" dirty="0"/>
            <a:t>In the event of a claim, </a:t>
          </a:r>
          <a:r>
            <a:rPr lang="en-US" b="1" dirty="0"/>
            <a:t>all subsequent premium instalments </a:t>
          </a:r>
          <a:r>
            <a:rPr lang="en-US" dirty="0"/>
            <a:t>shall immediately become due and payable.</a:t>
          </a:r>
        </a:p>
      </dgm:t>
    </dgm:pt>
    <dgm:pt modelId="{4D3484FF-D3BA-4252-9976-F3895A74E99B}" type="parTrans" cxnId="{89F87679-8094-4A82-856A-50BE83652539}">
      <dgm:prSet/>
      <dgm:spPr/>
      <dgm:t>
        <a:bodyPr/>
        <a:lstStyle/>
        <a:p>
          <a:endParaRPr lang="en-US"/>
        </a:p>
      </dgm:t>
    </dgm:pt>
    <dgm:pt modelId="{7EFFD9A9-63F4-4006-A59C-8748C86B0DD3}" type="sibTrans" cxnId="{89F87679-8094-4A82-856A-50BE83652539}">
      <dgm:prSet/>
      <dgm:spPr/>
      <dgm:t>
        <a:bodyPr/>
        <a:lstStyle/>
        <a:p>
          <a:endParaRPr lang="en-US"/>
        </a:p>
      </dgm:t>
    </dgm:pt>
    <dgm:pt modelId="{34C76528-FDA7-41E6-9EC3-03633BD29FD9}">
      <dgm:prSet phldrT="[Text]"/>
      <dgm:spPr/>
      <dgm:t>
        <a:bodyPr/>
        <a:lstStyle/>
        <a:p>
          <a:r>
            <a:rPr lang="en-US" dirty="0"/>
            <a:t>15 days from date of policy receipt</a:t>
          </a:r>
        </a:p>
      </dgm:t>
    </dgm:pt>
    <dgm:pt modelId="{E17A0939-3B55-434A-B125-6DF830E5FC22}" type="parTrans" cxnId="{283D6CDD-206C-4ED2-8BC3-2AA097884733}">
      <dgm:prSet/>
      <dgm:spPr/>
      <dgm:t>
        <a:bodyPr/>
        <a:lstStyle/>
        <a:p>
          <a:endParaRPr lang="en-US"/>
        </a:p>
      </dgm:t>
    </dgm:pt>
    <dgm:pt modelId="{2F49AF32-8ED9-4F15-8EAC-E9725BEAE650}" type="sibTrans" cxnId="{283D6CDD-206C-4ED2-8BC3-2AA097884733}">
      <dgm:prSet/>
      <dgm:spPr/>
      <dgm:t>
        <a:bodyPr/>
        <a:lstStyle/>
        <a:p>
          <a:endParaRPr lang="en-US"/>
        </a:p>
      </dgm:t>
    </dgm:pt>
    <dgm:pt modelId="{C205EB63-36AF-4239-95FD-2B86D3E26938}" type="pres">
      <dgm:prSet presAssocID="{90DD0CF4-7F6D-4D3D-A5F6-071C7EF5C076}" presName="Name0" presStyleCnt="0">
        <dgm:presLayoutVars>
          <dgm:dir/>
          <dgm:animLvl val="lvl"/>
          <dgm:resizeHandles val="exact"/>
        </dgm:presLayoutVars>
      </dgm:prSet>
      <dgm:spPr/>
    </dgm:pt>
    <dgm:pt modelId="{22D9BBCE-38BA-480E-B860-88B251398035}" type="pres">
      <dgm:prSet presAssocID="{E8F3E7FB-4B40-4477-801B-8AB0AECCF2A7}" presName="linNode" presStyleCnt="0"/>
      <dgm:spPr/>
    </dgm:pt>
    <dgm:pt modelId="{EAEC6472-065D-4C60-984A-E5F5F9293CCD}" type="pres">
      <dgm:prSet presAssocID="{E8F3E7FB-4B40-4477-801B-8AB0AECCF2A7}" presName="parentText" presStyleLbl="node1" presStyleIdx="0" presStyleCnt="3" custScaleX="74410" custScaleY="92547">
        <dgm:presLayoutVars>
          <dgm:chMax val="1"/>
          <dgm:bulletEnabled val="1"/>
        </dgm:presLayoutVars>
      </dgm:prSet>
      <dgm:spPr/>
    </dgm:pt>
    <dgm:pt modelId="{6BA36487-F482-4347-9BD3-EC4E81279C0F}" type="pres">
      <dgm:prSet presAssocID="{E8F3E7FB-4B40-4477-801B-8AB0AECCF2A7}" presName="descendantText" presStyleLbl="alignAccFollowNode1" presStyleIdx="0" presStyleCnt="3">
        <dgm:presLayoutVars>
          <dgm:bulletEnabled val="1"/>
        </dgm:presLayoutVars>
      </dgm:prSet>
      <dgm:spPr/>
    </dgm:pt>
    <dgm:pt modelId="{B253DE0C-6935-4A26-87DE-77DC39322B71}" type="pres">
      <dgm:prSet presAssocID="{6C4EBD1F-236B-4B30-A8D4-01B8144422D6}" presName="sp" presStyleCnt="0"/>
      <dgm:spPr/>
    </dgm:pt>
    <dgm:pt modelId="{C3D7D65B-E4BD-4747-9949-CB8BB9BCC131}" type="pres">
      <dgm:prSet presAssocID="{7CC6EB6C-95E9-4F5A-A92E-10727AD1AA80}" presName="linNode" presStyleCnt="0"/>
      <dgm:spPr/>
    </dgm:pt>
    <dgm:pt modelId="{029DD14A-7086-4972-945C-F00353BEA28E}" type="pres">
      <dgm:prSet presAssocID="{7CC6EB6C-95E9-4F5A-A92E-10727AD1AA80}" presName="parentText" presStyleLbl="node1" presStyleIdx="1" presStyleCnt="3" custScaleX="74410" custScaleY="87129">
        <dgm:presLayoutVars>
          <dgm:chMax val="1"/>
          <dgm:bulletEnabled val="1"/>
        </dgm:presLayoutVars>
      </dgm:prSet>
      <dgm:spPr/>
    </dgm:pt>
    <dgm:pt modelId="{9056A4D5-9AA6-45B7-8466-27F1D51537C9}" type="pres">
      <dgm:prSet presAssocID="{7CC6EB6C-95E9-4F5A-A92E-10727AD1AA80}" presName="descendantText" presStyleLbl="alignAccFollowNode1" presStyleIdx="1" presStyleCnt="3" custScaleY="257805">
        <dgm:presLayoutVars>
          <dgm:bulletEnabled val="1"/>
        </dgm:presLayoutVars>
      </dgm:prSet>
      <dgm:spPr/>
    </dgm:pt>
    <dgm:pt modelId="{B2726603-B3D2-4EEE-9590-D7AC088FB9DE}" type="pres">
      <dgm:prSet presAssocID="{FD741EF2-215F-4C28-AEB8-94DBE79E4331}" presName="sp" presStyleCnt="0"/>
      <dgm:spPr/>
    </dgm:pt>
    <dgm:pt modelId="{04B26291-DDB2-4C17-A1D6-72837757CF18}" type="pres">
      <dgm:prSet presAssocID="{954829F5-3359-4517-9483-57E718B3008A}" presName="linNode" presStyleCnt="0"/>
      <dgm:spPr/>
    </dgm:pt>
    <dgm:pt modelId="{6ED957DB-0536-45F1-A1DE-73FD6A790871}" type="pres">
      <dgm:prSet presAssocID="{954829F5-3359-4517-9483-57E718B3008A}" presName="parentText" presStyleLbl="node1" presStyleIdx="2" presStyleCnt="3" custScaleX="74410" custScaleY="87129">
        <dgm:presLayoutVars>
          <dgm:chMax val="1"/>
          <dgm:bulletEnabled val="1"/>
        </dgm:presLayoutVars>
      </dgm:prSet>
      <dgm:spPr/>
    </dgm:pt>
    <dgm:pt modelId="{C67B06A0-D342-4650-A149-BD482A8ED8B0}" type="pres">
      <dgm:prSet presAssocID="{954829F5-3359-4517-9483-57E718B3008A}" presName="descendantText" presStyleLbl="alignAccFollowNode1" presStyleIdx="2" presStyleCnt="3">
        <dgm:presLayoutVars>
          <dgm:bulletEnabled val="1"/>
        </dgm:presLayoutVars>
      </dgm:prSet>
      <dgm:spPr/>
    </dgm:pt>
  </dgm:ptLst>
  <dgm:cxnLst>
    <dgm:cxn modelId="{DF558F2D-0372-4590-A727-E3ED3563E80F}" srcId="{7CC6EB6C-95E9-4F5A-A92E-10727AD1AA80}" destId="{478B63BA-C0E0-49D3-B841-6E47C33AEE1D}" srcOrd="3" destOrd="0" parTransId="{1623DBA1-547E-4ED5-99B8-97C4A705B695}" sibTransId="{49702F94-5CC2-4329-9795-D8132966C639}"/>
    <dgm:cxn modelId="{FC86AB2E-FF57-4945-BE1B-91812636AA58}" srcId="{E8F3E7FB-4B40-4477-801B-8AB0AECCF2A7}" destId="{29E59CAE-37B6-4761-BBDB-6D7CC328D4DD}" srcOrd="0" destOrd="0" parTransId="{1C6E50CF-68D4-49CD-A085-0D964FE5B529}" sibTransId="{B82E90F0-EF35-432F-9469-17CBA807CD8E}"/>
    <dgm:cxn modelId="{D947095D-F746-4AB6-811B-B59D0EE0A2D0}" type="presOf" srcId="{90AF5284-C5F8-446B-8E78-E5ACA6963906}" destId="{9056A4D5-9AA6-45B7-8466-27F1D51537C9}" srcOrd="0" destOrd="1" presId="urn:microsoft.com/office/officeart/2005/8/layout/vList5"/>
    <dgm:cxn modelId="{8FF55B5F-5D1B-4F49-AD7C-5958817E5CA9}" type="presOf" srcId="{34C76528-FDA7-41E6-9EC3-03633BD29FD9}" destId="{C67B06A0-D342-4650-A149-BD482A8ED8B0}" srcOrd="0" destOrd="1" presId="urn:microsoft.com/office/officeart/2005/8/layout/vList5"/>
    <dgm:cxn modelId="{87ACC947-89CF-4198-9AE4-A3A9D5CEC07F}" type="presOf" srcId="{478B63BA-C0E0-49D3-B841-6E47C33AEE1D}" destId="{9056A4D5-9AA6-45B7-8466-27F1D51537C9}" srcOrd="0" destOrd="3" presId="urn:microsoft.com/office/officeart/2005/8/layout/vList5"/>
    <dgm:cxn modelId="{67F71A6B-E508-40E7-BA4C-882242D84E13}" type="presOf" srcId="{29E59CAE-37B6-4761-BBDB-6D7CC328D4DD}" destId="{6BA36487-F482-4347-9BD3-EC4E81279C0F}" srcOrd="0" destOrd="0" presId="urn:microsoft.com/office/officeart/2005/8/layout/vList5"/>
    <dgm:cxn modelId="{399E034F-0AC8-4C76-8A4F-1C32A6ECC7AC}" srcId="{90DD0CF4-7F6D-4D3D-A5F6-071C7EF5C076}" destId="{954829F5-3359-4517-9483-57E718B3008A}" srcOrd="2" destOrd="0" parTransId="{84376BA4-85CE-4FC0-B92C-3EB2AC49B195}" sibTransId="{7FBD43BF-FFC5-4CA0-89FD-273F4DDCAE7D}"/>
    <dgm:cxn modelId="{89F87679-8094-4A82-856A-50BE83652539}" srcId="{7CC6EB6C-95E9-4F5A-A92E-10727AD1AA80}" destId="{69BA53E2-418B-4BA0-A677-859D0B0634DC}" srcOrd="4" destOrd="0" parTransId="{4D3484FF-D3BA-4252-9976-F3895A74E99B}" sibTransId="{7EFFD9A9-63F4-4006-A59C-8748C86B0DD3}"/>
    <dgm:cxn modelId="{7697397C-3DD4-46E1-9812-BC7CD474CA7B}" type="presOf" srcId="{69BA53E2-418B-4BA0-A677-859D0B0634DC}" destId="{9056A4D5-9AA6-45B7-8466-27F1D51537C9}" srcOrd="0" destOrd="4" presId="urn:microsoft.com/office/officeart/2005/8/layout/vList5"/>
    <dgm:cxn modelId="{F4ACCD80-6787-40E5-816A-707D5A85E44E}" type="presOf" srcId="{954829F5-3359-4517-9483-57E718B3008A}" destId="{6ED957DB-0536-45F1-A1DE-73FD6A790871}" srcOrd="0" destOrd="0" presId="urn:microsoft.com/office/officeart/2005/8/layout/vList5"/>
    <dgm:cxn modelId="{01328198-81CD-427C-829D-6A53428EE7B0}" type="presOf" srcId="{F7A53829-AB29-487B-9668-852C1C3B4042}" destId="{9056A4D5-9AA6-45B7-8466-27F1D51537C9}" srcOrd="0" destOrd="0" presId="urn:microsoft.com/office/officeart/2005/8/layout/vList5"/>
    <dgm:cxn modelId="{0A8B1F9A-F52F-4E6F-8492-C31E93C28D5A}" srcId="{7CC6EB6C-95E9-4F5A-A92E-10727AD1AA80}" destId="{90AF5284-C5F8-446B-8E78-E5ACA6963906}" srcOrd="1" destOrd="0" parTransId="{64FE1F8F-6D2A-4A7E-B6D7-79F1B2338FBB}" sibTransId="{30D245CF-6034-4469-BEA4-88750CE5B79A}"/>
    <dgm:cxn modelId="{ACC31BA1-7E30-437D-8C11-44B32B5541D8}" type="presOf" srcId="{FFF4D2BF-B72C-4AB3-AB7E-F41EF55F5AB2}" destId="{9056A4D5-9AA6-45B7-8466-27F1D51537C9}" srcOrd="0" destOrd="2" presId="urn:microsoft.com/office/officeart/2005/8/layout/vList5"/>
    <dgm:cxn modelId="{C3D539A6-AD5E-4D2D-8AD7-0D258A846AFA}" type="presOf" srcId="{DA308A17-0B99-42AD-8B6C-D3467422C2FB}" destId="{C67B06A0-D342-4650-A149-BD482A8ED8B0}" srcOrd="0" destOrd="0" presId="urn:microsoft.com/office/officeart/2005/8/layout/vList5"/>
    <dgm:cxn modelId="{85E576AA-354F-4106-93AF-982429648B45}" srcId="{7CC6EB6C-95E9-4F5A-A92E-10727AD1AA80}" destId="{FFF4D2BF-B72C-4AB3-AB7E-F41EF55F5AB2}" srcOrd="2" destOrd="0" parTransId="{826CF804-0EB0-4945-9FC4-805D2CB4952A}" sibTransId="{5BAA5FF3-FFA8-457D-9448-01EC640814EA}"/>
    <dgm:cxn modelId="{D0ECD6AA-E0FA-4ED1-A8E3-1A1E1D13D6D8}" type="presOf" srcId="{90DD0CF4-7F6D-4D3D-A5F6-071C7EF5C076}" destId="{C205EB63-36AF-4239-95FD-2B86D3E26938}" srcOrd="0" destOrd="0" presId="urn:microsoft.com/office/officeart/2005/8/layout/vList5"/>
    <dgm:cxn modelId="{4E0DFFBE-F2BF-4700-BFEB-F55BC65186AB}" srcId="{954829F5-3359-4517-9483-57E718B3008A}" destId="{DA308A17-0B99-42AD-8B6C-D3467422C2FB}" srcOrd="0" destOrd="0" parTransId="{8F181CF6-876A-4BC5-A80A-1E175A362FDE}" sibTransId="{801B9D5F-9E77-449D-8DBB-860685851530}"/>
    <dgm:cxn modelId="{342CDBC0-EB1F-409D-B45F-D8ED49835C90}" srcId="{90DD0CF4-7F6D-4D3D-A5F6-071C7EF5C076}" destId="{7CC6EB6C-95E9-4F5A-A92E-10727AD1AA80}" srcOrd="1" destOrd="0" parTransId="{76845DD8-8972-49DB-B8C8-229F456E5F4C}" sibTransId="{FD741EF2-215F-4C28-AEB8-94DBE79E4331}"/>
    <dgm:cxn modelId="{93CA37C2-DA5F-45CC-981B-79351400996F}" srcId="{90DD0CF4-7F6D-4D3D-A5F6-071C7EF5C076}" destId="{E8F3E7FB-4B40-4477-801B-8AB0AECCF2A7}" srcOrd="0" destOrd="0" parTransId="{59403AA3-CB71-47A2-AA1F-EB524DD75F1A}" sibTransId="{6C4EBD1F-236B-4B30-A8D4-01B8144422D6}"/>
    <dgm:cxn modelId="{248D2AC3-974B-45C2-A214-B76FCB4EC91E}" srcId="{7CC6EB6C-95E9-4F5A-A92E-10727AD1AA80}" destId="{F7A53829-AB29-487B-9668-852C1C3B4042}" srcOrd="0" destOrd="0" parTransId="{32042CBA-0809-4440-B1BE-F3449896AF06}" sibTransId="{1BA55F03-A20B-42C4-BAD3-858D77C7AF21}"/>
    <dgm:cxn modelId="{DC4F59C3-7441-4645-BEA2-383B6E969DC5}" type="presOf" srcId="{E8F3E7FB-4B40-4477-801B-8AB0AECCF2A7}" destId="{EAEC6472-065D-4C60-984A-E5F5F9293CCD}" srcOrd="0" destOrd="0" presId="urn:microsoft.com/office/officeart/2005/8/layout/vList5"/>
    <dgm:cxn modelId="{283D6CDD-206C-4ED2-8BC3-2AA097884733}" srcId="{954829F5-3359-4517-9483-57E718B3008A}" destId="{34C76528-FDA7-41E6-9EC3-03633BD29FD9}" srcOrd="1" destOrd="0" parTransId="{E17A0939-3B55-434A-B125-6DF830E5FC22}" sibTransId="{2F49AF32-8ED9-4F15-8EAC-E9725BEAE650}"/>
    <dgm:cxn modelId="{632664E4-1FB5-48A7-AF34-E963F779062B}" type="presOf" srcId="{7CC6EB6C-95E9-4F5A-A92E-10727AD1AA80}" destId="{029DD14A-7086-4972-945C-F00353BEA28E}" srcOrd="0" destOrd="0" presId="urn:microsoft.com/office/officeart/2005/8/layout/vList5"/>
    <dgm:cxn modelId="{3992E28E-D1B4-4468-9416-793EDEE7C2DE}" type="presParOf" srcId="{C205EB63-36AF-4239-95FD-2B86D3E26938}" destId="{22D9BBCE-38BA-480E-B860-88B251398035}" srcOrd="0" destOrd="0" presId="urn:microsoft.com/office/officeart/2005/8/layout/vList5"/>
    <dgm:cxn modelId="{97788795-5D6F-4E30-BA70-50A7B10D4819}" type="presParOf" srcId="{22D9BBCE-38BA-480E-B860-88B251398035}" destId="{EAEC6472-065D-4C60-984A-E5F5F9293CCD}" srcOrd="0" destOrd="0" presId="urn:microsoft.com/office/officeart/2005/8/layout/vList5"/>
    <dgm:cxn modelId="{10320B16-D443-4DEB-BDC9-123CC5E4ECAA}" type="presParOf" srcId="{22D9BBCE-38BA-480E-B860-88B251398035}" destId="{6BA36487-F482-4347-9BD3-EC4E81279C0F}" srcOrd="1" destOrd="0" presId="urn:microsoft.com/office/officeart/2005/8/layout/vList5"/>
    <dgm:cxn modelId="{C892F194-629E-4A31-B622-B66BCDE64DA2}" type="presParOf" srcId="{C205EB63-36AF-4239-95FD-2B86D3E26938}" destId="{B253DE0C-6935-4A26-87DE-77DC39322B71}" srcOrd="1" destOrd="0" presId="urn:microsoft.com/office/officeart/2005/8/layout/vList5"/>
    <dgm:cxn modelId="{4F98F7EA-6519-40EA-B350-E0A132F0BBB8}" type="presParOf" srcId="{C205EB63-36AF-4239-95FD-2B86D3E26938}" destId="{C3D7D65B-E4BD-4747-9949-CB8BB9BCC131}" srcOrd="2" destOrd="0" presId="urn:microsoft.com/office/officeart/2005/8/layout/vList5"/>
    <dgm:cxn modelId="{67695D71-A168-43E7-8602-AC7A7F29B265}" type="presParOf" srcId="{C3D7D65B-E4BD-4747-9949-CB8BB9BCC131}" destId="{029DD14A-7086-4972-945C-F00353BEA28E}" srcOrd="0" destOrd="0" presId="urn:microsoft.com/office/officeart/2005/8/layout/vList5"/>
    <dgm:cxn modelId="{2410374E-0EFE-4043-8F2A-22D70A661EC0}" type="presParOf" srcId="{C3D7D65B-E4BD-4747-9949-CB8BB9BCC131}" destId="{9056A4D5-9AA6-45B7-8466-27F1D51537C9}" srcOrd="1" destOrd="0" presId="urn:microsoft.com/office/officeart/2005/8/layout/vList5"/>
    <dgm:cxn modelId="{249B407D-06A9-4490-8DD8-BA17D58CBA58}" type="presParOf" srcId="{C205EB63-36AF-4239-95FD-2B86D3E26938}" destId="{B2726603-B3D2-4EEE-9590-D7AC088FB9DE}" srcOrd="3" destOrd="0" presId="urn:microsoft.com/office/officeart/2005/8/layout/vList5"/>
    <dgm:cxn modelId="{C2EA907E-3A49-4E3B-85E0-F0B958716169}" type="presParOf" srcId="{C205EB63-36AF-4239-95FD-2B86D3E26938}" destId="{04B26291-DDB2-4C17-A1D6-72837757CF18}" srcOrd="4" destOrd="0" presId="urn:microsoft.com/office/officeart/2005/8/layout/vList5"/>
    <dgm:cxn modelId="{2CD5989F-38B1-4AB6-9D14-090B812CC67D}" type="presParOf" srcId="{04B26291-DDB2-4C17-A1D6-72837757CF18}" destId="{6ED957DB-0536-45F1-A1DE-73FD6A790871}" srcOrd="0" destOrd="0" presId="urn:microsoft.com/office/officeart/2005/8/layout/vList5"/>
    <dgm:cxn modelId="{7553FF48-20BF-4F53-8C4B-211846CE095F}" type="presParOf" srcId="{04B26291-DDB2-4C17-A1D6-72837757CF18}" destId="{C67B06A0-D342-4650-A149-BD482A8ED8B0}"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E0B15C5-C696-4B4B-8F21-481A02257DF7}" type="doc">
      <dgm:prSet loTypeId="urn:microsoft.com/office/officeart/2008/layout/VerticalCurvedList" loCatId="list" qsTypeId="urn:microsoft.com/office/officeart/2005/8/quickstyle/3d1" qsCatId="3D" csTypeId="urn:microsoft.com/office/officeart/2005/8/colors/colorful4" csCatId="colorful" phldr="1"/>
      <dgm:spPr/>
      <dgm:t>
        <a:bodyPr/>
        <a:lstStyle/>
        <a:p>
          <a:endParaRPr lang="en-US"/>
        </a:p>
      </dgm:t>
    </dgm:pt>
    <dgm:pt modelId="{E578537D-AAB6-4E8B-8D18-7850537B5AFD}">
      <dgm:prSet phldrT="[Text]" custT="1"/>
      <dgm:spPr/>
      <dgm:t>
        <a:bodyPr/>
        <a:lstStyle/>
        <a:p>
          <a:r>
            <a:rPr lang="en-US" sz="1600" b="1" dirty="0"/>
            <a:t>Accidental bodily injury whilst in or entering into or descending from</a:t>
          </a:r>
        </a:p>
        <a:p>
          <a:r>
            <a:rPr lang="en-US" sz="1600" b="1" dirty="0"/>
            <a:t>any aircraft owned and/or operated by a regular airline over a scheduled route</a:t>
          </a:r>
        </a:p>
        <a:p>
          <a:r>
            <a:rPr lang="en-US" sz="1600" b="1" dirty="0"/>
            <a:t>by which the insured is travelling as a passenger during the flight specified</a:t>
          </a:r>
        </a:p>
      </dgm:t>
    </dgm:pt>
    <dgm:pt modelId="{57DFBE91-C66A-4074-8873-44421A99C20F}" type="parTrans" cxnId="{791E3C6C-4A47-45FF-B271-D1C3D3D97C40}">
      <dgm:prSet/>
      <dgm:spPr/>
      <dgm:t>
        <a:bodyPr/>
        <a:lstStyle/>
        <a:p>
          <a:endParaRPr lang="en-US"/>
        </a:p>
      </dgm:t>
    </dgm:pt>
    <dgm:pt modelId="{3FC33940-7FCB-45E1-A8E5-E5E1A3559FF8}" type="sibTrans" cxnId="{791E3C6C-4A47-45FF-B271-D1C3D3D97C40}">
      <dgm:prSet/>
      <dgm:spPr/>
      <dgm:t>
        <a:bodyPr/>
        <a:lstStyle/>
        <a:p>
          <a:endParaRPr lang="en-US"/>
        </a:p>
      </dgm:t>
    </dgm:pt>
    <dgm:pt modelId="{F0C0CD47-81DF-48CB-9ECC-4E9951D8B1C3}">
      <dgm:prSet phldrT="[Text]" custT="1"/>
      <dgm:spPr/>
      <dgm:t>
        <a:bodyPr/>
        <a:lstStyle/>
        <a:p>
          <a:r>
            <a:rPr lang="en-US" sz="1600" b="1" dirty="0"/>
            <a:t>Period of cover: Restricted to the travel time only.</a:t>
          </a:r>
        </a:p>
      </dgm:t>
    </dgm:pt>
    <dgm:pt modelId="{F64A1D52-EFB9-48E3-90AD-04B2C43F5EC1}" type="parTrans" cxnId="{E50EFD02-46C2-41BB-BFAC-3B972262CB99}">
      <dgm:prSet/>
      <dgm:spPr/>
      <dgm:t>
        <a:bodyPr/>
        <a:lstStyle/>
        <a:p>
          <a:endParaRPr lang="en-US"/>
        </a:p>
      </dgm:t>
    </dgm:pt>
    <dgm:pt modelId="{E03221A5-66FA-4FA8-882B-3A86CE3D257C}" type="sibTrans" cxnId="{E50EFD02-46C2-41BB-BFAC-3B972262CB99}">
      <dgm:prSet/>
      <dgm:spPr/>
      <dgm:t>
        <a:bodyPr/>
        <a:lstStyle/>
        <a:p>
          <a:endParaRPr lang="en-US"/>
        </a:p>
      </dgm:t>
    </dgm:pt>
    <dgm:pt modelId="{59300A6F-A8FC-41B4-AB46-8012385E756A}">
      <dgm:prSet phldrT="[Text]" custT="1"/>
      <dgm:spPr/>
      <dgm:t>
        <a:bodyPr/>
        <a:lstStyle/>
        <a:p>
          <a:r>
            <a:rPr lang="en-US" sz="1600" b="1" dirty="0"/>
            <a:t>Policy Types:</a:t>
          </a:r>
        </a:p>
        <a:p>
          <a:r>
            <a:rPr lang="en-US" sz="1600" b="1" dirty="0"/>
            <a:t>(a) Trip Specific</a:t>
          </a:r>
        </a:p>
        <a:p>
          <a:r>
            <a:rPr lang="en-US" sz="1600" b="1" dirty="0"/>
            <a:t>(b) Annual ( on Declaration basis based on the number of anticipated trips during a specified period) – Most Important: Moral Hazard</a:t>
          </a:r>
        </a:p>
      </dgm:t>
    </dgm:pt>
    <dgm:pt modelId="{F57F3E66-0F24-48DD-BC58-64C145A4C131}" type="parTrans" cxnId="{6B9BBA56-3D3A-4541-A2D6-56D774031E52}">
      <dgm:prSet/>
      <dgm:spPr/>
      <dgm:t>
        <a:bodyPr/>
        <a:lstStyle/>
        <a:p>
          <a:endParaRPr lang="en-US"/>
        </a:p>
      </dgm:t>
    </dgm:pt>
    <dgm:pt modelId="{086F53F8-BE21-4AC7-895A-82F5A500A403}" type="sibTrans" cxnId="{6B9BBA56-3D3A-4541-A2D6-56D774031E52}">
      <dgm:prSet/>
      <dgm:spPr/>
      <dgm:t>
        <a:bodyPr/>
        <a:lstStyle/>
        <a:p>
          <a:endParaRPr lang="en-US"/>
        </a:p>
      </dgm:t>
    </dgm:pt>
    <dgm:pt modelId="{A01DEE26-495D-445E-902B-272F77A8E329}" type="pres">
      <dgm:prSet presAssocID="{1E0B15C5-C696-4B4B-8F21-481A02257DF7}" presName="Name0" presStyleCnt="0">
        <dgm:presLayoutVars>
          <dgm:chMax val="7"/>
          <dgm:chPref val="7"/>
          <dgm:dir/>
        </dgm:presLayoutVars>
      </dgm:prSet>
      <dgm:spPr/>
    </dgm:pt>
    <dgm:pt modelId="{B66215BD-9B6C-4359-BDA3-3FB70078B9CF}" type="pres">
      <dgm:prSet presAssocID="{1E0B15C5-C696-4B4B-8F21-481A02257DF7}" presName="Name1" presStyleCnt="0"/>
      <dgm:spPr/>
    </dgm:pt>
    <dgm:pt modelId="{5CE27CF0-DB4D-4DFA-A29F-CA95BD405C48}" type="pres">
      <dgm:prSet presAssocID="{1E0B15C5-C696-4B4B-8F21-481A02257DF7}" presName="cycle" presStyleCnt="0"/>
      <dgm:spPr/>
    </dgm:pt>
    <dgm:pt modelId="{AF7264C7-40F5-4679-804F-39E903EB8F78}" type="pres">
      <dgm:prSet presAssocID="{1E0B15C5-C696-4B4B-8F21-481A02257DF7}" presName="srcNode" presStyleLbl="node1" presStyleIdx="0" presStyleCnt="3"/>
      <dgm:spPr/>
    </dgm:pt>
    <dgm:pt modelId="{42542AE5-8DD0-4160-A44B-451CFAE3D79E}" type="pres">
      <dgm:prSet presAssocID="{1E0B15C5-C696-4B4B-8F21-481A02257DF7}" presName="conn" presStyleLbl="parChTrans1D2" presStyleIdx="0" presStyleCnt="1"/>
      <dgm:spPr/>
    </dgm:pt>
    <dgm:pt modelId="{95F097D6-EEBA-465A-8BF4-E25E87250087}" type="pres">
      <dgm:prSet presAssocID="{1E0B15C5-C696-4B4B-8F21-481A02257DF7}" presName="extraNode" presStyleLbl="node1" presStyleIdx="0" presStyleCnt="3"/>
      <dgm:spPr/>
    </dgm:pt>
    <dgm:pt modelId="{C73EF303-D312-4DCD-A861-C95636B53CEA}" type="pres">
      <dgm:prSet presAssocID="{1E0B15C5-C696-4B4B-8F21-481A02257DF7}" presName="dstNode" presStyleLbl="node1" presStyleIdx="0" presStyleCnt="3"/>
      <dgm:spPr/>
    </dgm:pt>
    <dgm:pt modelId="{5A40ED45-E641-404E-B1C2-392B068DE917}" type="pres">
      <dgm:prSet presAssocID="{E578537D-AAB6-4E8B-8D18-7850537B5AFD}" presName="text_1" presStyleLbl="node1" presStyleIdx="0" presStyleCnt="3">
        <dgm:presLayoutVars>
          <dgm:bulletEnabled val="1"/>
        </dgm:presLayoutVars>
      </dgm:prSet>
      <dgm:spPr/>
    </dgm:pt>
    <dgm:pt modelId="{D6537B9D-D055-40E1-B129-D27FBB3D6CDC}" type="pres">
      <dgm:prSet presAssocID="{E578537D-AAB6-4E8B-8D18-7850537B5AFD}" presName="accent_1" presStyleCnt="0"/>
      <dgm:spPr/>
    </dgm:pt>
    <dgm:pt modelId="{6EB09077-7E59-4261-B878-0E20747B1D9A}" type="pres">
      <dgm:prSet presAssocID="{E578537D-AAB6-4E8B-8D18-7850537B5AFD}" presName="accentRepeatNode" presStyleLbl="solidFgAcc1" presStyleIdx="0" presStyleCnt="3"/>
      <dgm:spPr/>
    </dgm:pt>
    <dgm:pt modelId="{8B92890D-ABE0-453E-AB5A-914F5AA68ABC}" type="pres">
      <dgm:prSet presAssocID="{F0C0CD47-81DF-48CB-9ECC-4E9951D8B1C3}" presName="text_2" presStyleLbl="node1" presStyleIdx="1" presStyleCnt="3">
        <dgm:presLayoutVars>
          <dgm:bulletEnabled val="1"/>
        </dgm:presLayoutVars>
      </dgm:prSet>
      <dgm:spPr/>
    </dgm:pt>
    <dgm:pt modelId="{32B30A24-6494-4D49-BA5B-30AE93B94725}" type="pres">
      <dgm:prSet presAssocID="{F0C0CD47-81DF-48CB-9ECC-4E9951D8B1C3}" presName="accent_2" presStyleCnt="0"/>
      <dgm:spPr/>
    </dgm:pt>
    <dgm:pt modelId="{81B459A7-1297-442B-A8D9-3539D2272BF4}" type="pres">
      <dgm:prSet presAssocID="{F0C0CD47-81DF-48CB-9ECC-4E9951D8B1C3}" presName="accentRepeatNode" presStyleLbl="solidFgAcc1" presStyleIdx="1" presStyleCnt="3"/>
      <dgm:spPr/>
    </dgm:pt>
    <dgm:pt modelId="{66DE1572-8289-426A-958F-9379F8E83E5A}" type="pres">
      <dgm:prSet presAssocID="{59300A6F-A8FC-41B4-AB46-8012385E756A}" presName="text_3" presStyleLbl="node1" presStyleIdx="2" presStyleCnt="3" custScaleY="130172">
        <dgm:presLayoutVars>
          <dgm:bulletEnabled val="1"/>
        </dgm:presLayoutVars>
      </dgm:prSet>
      <dgm:spPr/>
    </dgm:pt>
    <dgm:pt modelId="{7E5CA665-58B1-4E9D-B44F-93FEED1D5D84}" type="pres">
      <dgm:prSet presAssocID="{59300A6F-A8FC-41B4-AB46-8012385E756A}" presName="accent_3" presStyleCnt="0"/>
      <dgm:spPr/>
    </dgm:pt>
    <dgm:pt modelId="{E935E079-816E-4A49-B5C1-035D7C9B91FD}" type="pres">
      <dgm:prSet presAssocID="{59300A6F-A8FC-41B4-AB46-8012385E756A}" presName="accentRepeatNode" presStyleLbl="solidFgAcc1" presStyleIdx="2" presStyleCnt="3"/>
      <dgm:spPr/>
    </dgm:pt>
  </dgm:ptLst>
  <dgm:cxnLst>
    <dgm:cxn modelId="{E50EFD02-46C2-41BB-BFAC-3B972262CB99}" srcId="{1E0B15C5-C696-4B4B-8F21-481A02257DF7}" destId="{F0C0CD47-81DF-48CB-9ECC-4E9951D8B1C3}" srcOrd="1" destOrd="0" parTransId="{F64A1D52-EFB9-48E3-90AD-04B2C43F5EC1}" sibTransId="{E03221A5-66FA-4FA8-882B-3A86CE3D257C}"/>
    <dgm:cxn modelId="{91705919-F0A5-40AB-80E9-42F60710BBCA}" type="presOf" srcId="{E578537D-AAB6-4E8B-8D18-7850537B5AFD}" destId="{5A40ED45-E641-404E-B1C2-392B068DE917}" srcOrd="0" destOrd="0" presId="urn:microsoft.com/office/officeart/2008/layout/VerticalCurvedList"/>
    <dgm:cxn modelId="{E41C0422-EC94-4F87-82A5-28B4DA03E412}" type="presOf" srcId="{59300A6F-A8FC-41B4-AB46-8012385E756A}" destId="{66DE1572-8289-426A-958F-9379F8E83E5A}" srcOrd="0" destOrd="0" presId="urn:microsoft.com/office/officeart/2008/layout/VerticalCurvedList"/>
    <dgm:cxn modelId="{791E3C6C-4A47-45FF-B271-D1C3D3D97C40}" srcId="{1E0B15C5-C696-4B4B-8F21-481A02257DF7}" destId="{E578537D-AAB6-4E8B-8D18-7850537B5AFD}" srcOrd="0" destOrd="0" parTransId="{57DFBE91-C66A-4074-8873-44421A99C20F}" sibTransId="{3FC33940-7FCB-45E1-A8E5-E5E1A3559FF8}"/>
    <dgm:cxn modelId="{A1C1E354-23BE-44AD-9803-2219C5A27250}" type="presOf" srcId="{3FC33940-7FCB-45E1-A8E5-E5E1A3559FF8}" destId="{42542AE5-8DD0-4160-A44B-451CFAE3D79E}" srcOrd="0" destOrd="0" presId="urn:microsoft.com/office/officeart/2008/layout/VerticalCurvedList"/>
    <dgm:cxn modelId="{6B9BBA56-3D3A-4541-A2D6-56D774031E52}" srcId="{1E0B15C5-C696-4B4B-8F21-481A02257DF7}" destId="{59300A6F-A8FC-41B4-AB46-8012385E756A}" srcOrd="2" destOrd="0" parTransId="{F57F3E66-0F24-48DD-BC58-64C145A4C131}" sibTransId="{086F53F8-BE21-4AC7-895A-82F5A500A403}"/>
    <dgm:cxn modelId="{4A908AA4-CE5D-4914-AF0D-2A86367A4466}" type="presOf" srcId="{1E0B15C5-C696-4B4B-8F21-481A02257DF7}" destId="{A01DEE26-495D-445E-902B-272F77A8E329}" srcOrd="0" destOrd="0" presId="urn:microsoft.com/office/officeart/2008/layout/VerticalCurvedList"/>
    <dgm:cxn modelId="{0F4C63D6-B254-4D78-900F-7E873A01910F}" type="presOf" srcId="{F0C0CD47-81DF-48CB-9ECC-4E9951D8B1C3}" destId="{8B92890D-ABE0-453E-AB5A-914F5AA68ABC}" srcOrd="0" destOrd="0" presId="urn:microsoft.com/office/officeart/2008/layout/VerticalCurvedList"/>
    <dgm:cxn modelId="{22BC7143-BBCE-46CD-BEB3-2F5C82E2AC79}" type="presParOf" srcId="{A01DEE26-495D-445E-902B-272F77A8E329}" destId="{B66215BD-9B6C-4359-BDA3-3FB70078B9CF}" srcOrd="0" destOrd="0" presId="urn:microsoft.com/office/officeart/2008/layout/VerticalCurvedList"/>
    <dgm:cxn modelId="{07453F36-15A3-4A26-9CB5-B6E38E3A2DBE}" type="presParOf" srcId="{B66215BD-9B6C-4359-BDA3-3FB70078B9CF}" destId="{5CE27CF0-DB4D-4DFA-A29F-CA95BD405C48}" srcOrd="0" destOrd="0" presId="urn:microsoft.com/office/officeart/2008/layout/VerticalCurvedList"/>
    <dgm:cxn modelId="{6055FF9E-EFB0-49E1-81BA-7A3AE42DAC98}" type="presParOf" srcId="{5CE27CF0-DB4D-4DFA-A29F-CA95BD405C48}" destId="{AF7264C7-40F5-4679-804F-39E903EB8F78}" srcOrd="0" destOrd="0" presId="urn:microsoft.com/office/officeart/2008/layout/VerticalCurvedList"/>
    <dgm:cxn modelId="{D5C2CE00-FB8C-4B02-BFCA-2B5CDD7FFE9A}" type="presParOf" srcId="{5CE27CF0-DB4D-4DFA-A29F-CA95BD405C48}" destId="{42542AE5-8DD0-4160-A44B-451CFAE3D79E}" srcOrd="1" destOrd="0" presId="urn:microsoft.com/office/officeart/2008/layout/VerticalCurvedList"/>
    <dgm:cxn modelId="{AA7EE2D9-CF78-4612-84E6-3635FD547ED3}" type="presParOf" srcId="{5CE27CF0-DB4D-4DFA-A29F-CA95BD405C48}" destId="{95F097D6-EEBA-465A-8BF4-E25E87250087}" srcOrd="2" destOrd="0" presId="urn:microsoft.com/office/officeart/2008/layout/VerticalCurvedList"/>
    <dgm:cxn modelId="{29DC3AC8-94D7-41D7-B60F-5EC9EC026F7E}" type="presParOf" srcId="{5CE27CF0-DB4D-4DFA-A29F-CA95BD405C48}" destId="{C73EF303-D312-4DCD-A861-C95636B53CEA}" srcOrd="3" destOrd="0" presId="urn:microsoft.com/office/officeart/2008/layout/VerticalCurvedList"/>
    <dgm:cxn modelId="{32C89146-CBAB-43A8-A87F-135F350676C8}" type="presParOf" srcId="{B66215BD-9B6C-4359-BDA3-3FB70078B9CF}" destId="{5A40ED45-E641-404E-B1C2-392B068DE917}" srcOrd="1" destOrd="0" presId="urn:microsoft.com/office/officeart/2008/layout/VerticalCurvedList"/>
    <dgm:cxn modelId="{AEC64059-FC17-4A4B-970D-E25959F40920}" type="presParOf" srcId="{B66215BD-9B6C-4359-BDA3-3FB70078B9CF}" destId="{D6537B9D-D055-40E1-B129-D27FBB3D6CDC}" srcOrd="2" destOrd="0" presId="urn:microsoft.com/office/officeart/2008/layout/VerticalCurvedList"/>
    <dgm:cxn modelId="{F9EA3E3B-3651-4A67-A6AD-A6EF6F3018E2}" type="presParOf" srcId="{D6537B9D-D055-40E1-B129-D27FBB3D6CDC}" destId="{6EB09077-7E59-4261-B878-0E20747B1D9A}" srcOrd="0" destOrd="0" presId="urn:microsoft.com/office/officeart/2008/layout/VerticalCurvedList"/>
    <dgm:cxn modelId="{9D7DBDDE-6CE7-496F-A27C-15A47108104E}" type="presParOf" srcId="{B66215BD-9B6C-4359-BDA3-3FB70078B9CF}" destId="{8B92890D-ABE0-453E-AB5A-914F5AA68ABC}" srcOrd="3" destOrd="0" presId="urn:microsoft.com/office/officeart/2008/layout/VerticalCurvedList"/>
    <dgm:cxn modelId="{659816ED-21E1-4DE4-98E4-6124CC4D92DB}" type="presParOf" srcId="{B66215BD-9B6C-4359-BDA3-3FB70078B9CF}" destId="{32B30A24-6494-4D49-BA5B-30AE93B94725}" srcOrd="4" destOrd="0" presId="urn:microsoft.com/office/officeart/2008/layout/VerticalCurvedList"/>
    <dgm:cxn modelId="{2C73622F-387E-42C7-AA17-FD100A7B486B}" type="presParOf" srcId="{32B30A24-6494-4D49-BA5B-30AE93B94725}" destId="{81B459A7-1297-442B-A8D9-3539D2272BF4}" srcOrd="0" destOrd="0" presId="urn:microsoft.com/office/officeart/2008/layout/VerticalCurvedList"/>
    <dgm:cxn modelId="{1B84FEA6-4B33-4E9A-ABDA-2E8766E3A905}" type="presParOf" srcId="{B66215BD-9B6C-4359-BDA3-3FB70078B9CF}" destId="{66DE1572-8289-426A-958F-9379F8E83E5A}" srcOrd="5" destOrd="0" presId="urn:microsoft.com/office/officeart/2008/layout/VerticalCurvedList"/>
    <dgm:cxn modelId="{A5C63A85-E6A7-4ED6-9836-23E4A5EC6D7A}" type="presParOf" srcId="{B66215BD-9B6C-4359-BDA3-3FB70078B9CF}" destId="{7E5CA665-58B1-4E9D-B44F-93FEED1D5D84}" srcOrd="6" destOrd="0" presId="urn:microsoft.com/office/officeart/2008/layout/VerticalCurvedList"/>
    <dgm:cxn modelId="{EE165294-617F-4A05-BFEC-9B3086B6F177}" type="presParOf" srcId="{7E5CA665-58B1-4E9D-B44F-93FEED1D5D84}" destId="{E935E079-816E-4A49-B5C1-035D7C9B91FD}"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ED8A85EE-15B0-4A7A-AB33-2651B9B9DD2F}" type="doc">
      <dgm:prSet loTypeId="urn:microsoft.com/office/officeart/2005/8/layout/chevron2" loCatId="list" qsTypeId="urn:microsoft.com/office/officeart/2005/8/quickstyle/3d2" qsCatId="3D" csTypeId="urn:microsoft.com/office/officeart/2005/8/colors/colorful4" csCatId="colorful" phldr="1"/>
      <dgm:spPr/>
      <dgm:t>
        <a:bodyPr/>
        <a:lstStyle/>
        <a:p>
          <a:endParaRPr lang="en-US"/>
        </a:p>
      </dgm:t>
    </dgm:pt>
    <dgm:pt modelId="{C0A45B9E-DB18-4094-9373-D4EED1988E53}">
      <dgm:prSet phldrT="[Text]"/>
      <dgm:spPr/>
      <dgm:t>
        <a:bodyPr/>
        <a:lstStyle/>
        <a:p>
          <a:r>
            <a:rPr lang="en-US" dirty="0"/>
            <a:t>STUDENTS SAFETY</a:t>
          </a:r>
        </a:p>
      </dgm:t>
    </dgm:pt>
    <dgm:pt modelId="{A643D129-0073-4591-9C14-700DCDFDD087}" type="parTrans" cxnId="{ABA12DF2-4BDB-4D59-BBF4-00111D798CFF}">
      <dgm:prSet/>
      <dgm:spPr/>
      <dgm:t>
        <a:bodyPr/>
        <a:lstStyle/>
        <a:p>
          <a:endParaRPr lang="en-US"/>
        </a:p>
      </dgm:t>
    </dgm:pt>
    <dgm:pt modelId="{F0D6B5F5-CA26-438A-A6BE-59D902F93935}" type="sibTrans" cxnId="{ABA12DF2-4BDB-4D59-BBF4-00111D798CFF}">
      <dgm:prSet/>
      <dgm:spPr/>
      <dgm:t>
        <a:bodyPr/>
        <a:lstStyle/>
        <a:p>
          <a:endParaRPr lang="en-US"/>
        </a:p>
      </dgm:t>
    </dgm:pt>
    <dgm:pt modelId="{44B8188E-4504-4B4F-8013-54113152408F}">
      <dgm:prSet phldrT="[Text]" custT="1"/>
      <dgm:spPr/>
      <dgm:t>
        <a:bodyPr/>
        <a:lstStyle/>
        <a:p>
          <a:r>
            <a:rPr lang="en-US" sz="1800" dirty="0"/>
            <a:t>Schools, colleges or other educational institutions</a:t>
          </a:r>
        </a:p>
      </dgm:t>
    </dgm:pt>
    <dgm:pt modelId="{491EEA0E-6529-47B5-A03E-E048FB9AF4BC}" type="parTrans" cxnId="{53255BED-8760-49AD-9A3D-CD7D7035FC0C}">
      <dgm:prSet/>
      <dgm:spPr/>
      <dgm:t>
        <a:bodyPr/>
        <a:lstStyle/>
        <a:p>
          <a:endParaRPr lang="en-US"/>
        </a:p>
      </dgm:t>
    </dgm:pt>
    <dgm:pt modelId="{6DE7F280-E4D3-4DC3-864C-FE6E65EDCF4E}" type="sibTrans" cxnId="{53255BED-8760-49AD-9A3D-CD7D7035FC0C}">
      <dgm:prSet/>
      <dgm:spPr/>
      <dgm:t>
        <a:bodyPr/>
        <a:lstStyle/>
        <a:p>
          <a:endParaRPr lang="en-US"/>
        </a:p>
      </dgm:t>
    </dgm:pt>
    <dgm:pt modelId="{430CB622-8131-4389-938D-4E1A1E5C3E5B}">
      <dgm:prSet phldrT="[Text]" custT="1"/>
      <dgm:spPr/>
      <dgm:t>
        <a:bodyPr/>
        <a:lstStyle/>
        <a:p>
          <a:r>
            <a:rPr lang="en-US" sz="1800" dirty="0"/>
            <a:t>Underwriting practice: Limit per accident / policy period</a:t>
          </a:r>
        </a:p>
      </dgm:t>
    </dgm:pt>
    <dgm:pt modelId="{7DA75F2D-FA87-4A9C-8129-D7A2260C3FDC}" type="parTrans" cxnId="{16114620-A8FF-49A5-8EE4-356765773B9C}">
      <dgm:prSet/>
      <dgm:spPr/>
      <dgm:t>
        <a:bodyPr/>
        <a:lstStyle/>
        <a:p>
          <a:endParaRPr lang="en-US"/>
        </a:p>
      </dgm:t>
    </dgm:pt>
    <dgm:pt modelId="{1FDB1D4E-92B4-49C8-B0D2-599A0705E7CE}" type="sibTrans" cxnId="{16114620-A8FF-49A5-8EE4-356765773B9C}">
      <dgm:prSet/>
      <dgm:spPr/>
      <dgm:t>
        <a:bodyPr/>
        <a:lstStyle/>
        <a:p>
          <a:endParaRPr lang="en-US"/>
        </a:p>
      </dgm:t>
    </dgm:pt>
    <dgm:pt modelId="{784640A7-63D1-475E-A5C7-7BAA4D63FCE7}">
      <dgm:prSet phldrT="[Text]"/>
      <dgm:spPr/>
      <dgm:t>
        <a:bodyPr/>
        <a:lstStyle/>
        <a:p>
          <a:r>
            <a:rPr lang="en-US" b="1" dirty="0"/>
            <a:t>RASTA AAPATHI KAVACH/ROAD SAFETY PACKAGE</a:t>
          </a:r>
          <a:endParaRPr lang="en-US" dirty="0"/>
        </a:p>
      </dgm:t>
    </dgm:pt>
    <dgm:pt modelId="{C2BC3BAE-C487-4F22-9DF1-8C9CD66D0C53}" type="parTrans" cxnId="{EE79F6D8-5C24-4929-A257-84C9740405A2}">
      <dgm:prSet/>
      <dgm:spPr/>
      <dgm:t>
        <a:bodyPr/>
        <a:lstStyle/>
        <a:p>
          <a:endParaRPr lang="en-US"/>
        </a:p>
      </dgm:t>
    </dgm:pt>
    <dgm:pt modelId="{6190EDE0-E84A-411D-806A-82D785A851B6}" type="sibTrans" cxnId="{EE79F6D8-5C24-4929-A257-84C9740405A2}">
      <dgm:prSet/>
      <dgm:spPr/>
      <dgm:t>
        <a:bodyPr/>
        <a:lstStyle/>
        <a:p>
          <a:endParaRPr lang="en-US"/>
        </a:p>
      </dgm:t>
    </dgm:pt>
    <dgm:pt modelId="{307AFEA6-8CA8-4C08-A535-274EF8D5AFE3}">
      <dgm:prSet phldrT="[Text]" custT="1"/>
      <dgm:spPr/>
      <dgm:t>
        <a:bodyPr/>
        <a:lstStyle/>
        <a:p>
          <a:r>
            <a:rPr lang="en-US" sz="1800" dirty="0"/>
            <a:t>Accident while riding a motor vehicle on road or rail</a:t>
          </a:r>
        </a:p>
      </dgm:t>
    </dgm:pt>
    <dgm:pt modelId="{3D09D8CD-C006-49D5-AEDD-48138B7EEAEF}" type="parTrans" cxnId="{20EF7F61-A1D1-42C5-832E-196E2E522B00}">
      <dgm:prSet/>
      <dgm:spPr/>
      <dgm:t>
        <a:bodyPr/>
        <a:lstStyle/>
        <a:p>
          <a:endParaRPr lang="en-US"/>
        </a:p>
      </dgm:t>
    </dgm:pt>
    <dgm:pt modelId="{6F243C4A-41A1-44B6-9637-6A606B9CC68A}" type="sibTrans" cxnId="{20EF7F61-A1D1-42C5-832E-196E2E522B00}">
      <dgm:prSet/>
      <dgm:spPr/>
      <dgm:t>
        <a:bodyPr/>
        <a:lstStyle/>
        <a:p>
          <a:endParaRPr lang="en-US"/>
        </a:p>
      </dgm:t>
    </dgm:pt>
    <dgm:pt modelId="{D7C3CB85-6587-44CB-9637-409D5FF34D7C}">
      <dgm:prSet custT="1"/>
      <dgm:spPr/>
      <dgm:t>
        <a:bodyPr/>
        <a:lstStyle/>
        <a:p>
          <a:r>
            <a:rPr lang="en-US" sz="1800" b="1" dirty="0"/>
            <a:t>Cover: </a:t>
          </a:r>
          <a:r>
            <a:rPr lang="en-US" sz="1800" dirty="0"/>
            <a:t>Death, PTD &amp; PPD</a:t>
          </a:r>
        </a:p>
      </dgm:t>
    </dgm:pt>
    <dgm:pt modelId="{381A4807-FEEA-4507-B462-13F1F465676E}" type="parTrans" cxnId="{3A61DD60-787C-4F54-85FA-37BE82195A84}">
      <dgm:prSet/>
      <dgm:spPr/>
      <dgm:t>
        <a:bodyPr/>
        <a:lstStyle/>
        <a:p>
          <a:endParaRPr lang="en-US"/>
        </a:p>
      </dgm:t>
    </dgm:pt>
    <dgm:pt modelId="{52641F3C-A113-4970-8D94-EB60A638F2A0}" type="sibTrans" cxnId="{3A61DD60-787C-4F54-85FA-37BE82195A84}">
      <dgm:prSet/>
      <dgm:spPr/>
      <dgm:t>
        <a:bodyPr/>
        <a:lstStyle/>
        <a:p>
          <a:endParaRPr lang="en-US"/>
        </a:p>
      </dgm:t>
    </dgm:pt>
    <dgm:pt modelId="{8B31F0C5-6205-442D-A26E-E6F22CDACFC7}">
      <dgm:prSet custT="1"/>
      <dgm:spPr/>
      <dgm:t>
        <a:bodyPr/>
        <a:lstStyle/>
        <a:p>
          <a:r>
            <a:rPr lang="en-US" sz="1800" b="1" dirty="0"/>
            <a:t>Extension: </a:t>
          </a:r>
          <a:r>
            <a:rPr lang="en-US" sz="1800" dirty="0"/>
            <a:t>Hospitalization/medical expenses</a:t>
          </a:r>
        </a:p>
      </dgm:t>
    </dgm:pt>
    <dgm:pt modelId="{42CEDC1E-C3E9-4CC5-A57E-1AFC05C21C9F}" type="parTrans" cxnId="{BFAEDDFC-B6F7-497E-B051-855CFB800CD5}">
      <dgm:prSet/>
      <dgm:spPr/>
      <dgm:t>
        <a:bodyPr/>
        <a:lstStyle/>
        <a:p>
          <a:endParaRPr lang="en-US"/>
        </a:p>
      </dgm:t>
    </dgm:pt>
    <dgm:pt modelId="{46D91446-C1E2-49C9-8D73-0731673B07B0}" type="sibTrans" cxnId="{BFAEDDFC-B6F7-497E-B051-855CFB800CD5}">
      <dgm:prSet/>
      <dgm:spPr/>
      <dgm:t>
        <a:bodyPr/>
        <a:lstStyle/>
        <a:p>
          <a:endParaRPr lang="en-US"/>
        </a:p>
      </dgm:t>
    </dgm:pt>
    <dgm:pt modelId="{1618B13B-9AB3-4A93-A570-ED85751C6493}">
      <dgm:prSet custT="1"/>
      <dgm:spPr/>
      <dgm:t>
        <a:bodyPr/>
        <a:lstStyle/>
        <a:p>
          <a:r>
            <a:rPr lang="en-US" sz="1800" dirty="0"/>
            <a:t>Mandatory that all students are covered (Additional students are covered during policy period at extra premium)</a:t>
          </a:r>
        </a:p>
      </dgm:t>
    </dgm:pt>
    <dgm:pt modelId="{FB83FA0C-54F6-4F87-81B1-5DA9FAE2D35C}" type="parTrans" cxnId="{4F0F6032-C80E-4165-88B9-A82A5034EE03}">
      <dgm:prSet/>
      <dgm:spPr/>
      <dgm:t>
        <a:bodyPr/>
        <a:lstStyle/>
        <a:p>
          <a:endParaRPr lang="en-US"/>
        </a:p>
      </dgm:t>
    </dgm:pt>
    <dgm:pt modelId="{1B70F143-625C-4519-A020-AB929D06A426}" type="sibTrans" cxnId="{4F0F6032-C80E-4165-88B9-A82A5034EE03}">
      <dgm:prSet/>
      <dgm:spPr/>
      <dgm:t>
        <a:bodyPr/>
        <a:lstStyle/>
        <a:p>
          <a:endParaRPr lang="en-US"/>
        </a:p>
      </dgm:t>
    </dgm:pt>
    <dgm:pt modelId="{69FFF2E5-6FAE-485A-8C0B-379C168A77CB}">
      <dgm:prSet custT="1"/>
      <dgm:spPr/>
      <dgm:t>
        <a:bodyPr/>
        <a:lstStyle/>
        <a:p>
          <a:r>
            <a:rPr lang="en-US" sz="1800" dirty="0"/>
            <a:t>Claim amount paid : Parent / guardian as recorded in the school register (routed through the institution)</a:t>
          </a:r>
        </a:p>
      </dgm:t>
    </dgm:pt>
    <dgm:pt modelId="{89238F21-63B4-4F51-ABC2-12275579F32E}" type="parTrans" cxnId="{2478C8DF-62D3-43DB-AE57-BFEEC7C34266}">
      <dgm:prSet/>
      <dgm:spPr/>
      <dgm:t>
        <a:bodyPr/>
        <a:lstStyle/>
        <a:p>
          <a:endParaRPr lang="en-US"/>
        </a:p>
      </dgm:t>
    </dgm:pt>
    <dgm:pt modelId="{3C204BD8-BD46-4EC0-BEC2-0FEBB8A842B0}" type="sibTrans" cxnId="{2478C8DF-62D3-43DB-AE57-BFEEC7C34266}">
      <dgm:prSet/>
      <dgm:spPr/>
      <dgm:t>
        <a:bodyPr/>
        <a:lstStyle/>
        <a:p>
          <a:endParaRPr lang="en-US"/>
        </a:p>
      </dgm:t>
    </dgm:pt>
    <dgm:pt modelId="{0A0C85F1-7379-4C70-A2C1-F66B6F7EBC77}">
      <dgm:prSet phldrT="[Text]" custT="1"/>
      <dgm:spPr/>
      <dgm:t>
        <a:bodyPr/>
        <a:lstStyle/>
        <a:p>
          <a:r>
            <a:rPr lang="en-US" sz="1800" b="1" dirty="0"/>
            <a:t>Identical SI in both sections</a:t>
          </a:r>
        </a:p>
      </dgm:t>
    </dgm:pt>
    <dgm:pt modelId="{90EEBB1E-735F-46C2-AE00-01283E7CC63F}" type="parTrans" cxnId="{764AD41F-B05E-487A-828C-E635C090E2B1}">
      <dgm:prSet/>
      <dgm:spPr/>
      <dgm:t>
        <a:bodyPr/>
        <a:lstStyle/>
        <a:p>
          <a:endParaRPr lang="en-US"/>
        </a:p>
      </dgm:t>
    </dgm:pt>
    <dgm:pt modelId="{8087D102-EB51-4C32-B9CB-C8A39B1175A7}" type="sibTrans" cxnId="{764AD41F-B05E-487A-828C-E635C090E2B1}">
      <dgm:prSet/>
      <dgm:spPr/>
      <dgm:t>
        <a:bodyPr/>
        <a:lstStyle/>
        <a:p>
          <a:endParaRPr lang="en-US"/>
        </a:p>
      </dgm:t>
    </dgm:pt>
    <dgm:pt modelId="{F426C114-7459-4BC3-AE74-11206BAB55C4}">
      <dgm:prSet custT="1"/>
      <dgm:spPr/>
      <dgm:t>
        <a:bodyPr/>
        <a:lstStyle/>
        <a:p>
          <a:r>
            <a:rPr lang="en-US" sz="1800" dirty="0"/>
            <a:t>Policy issued on an annual basis.</a:t>
          </a:r>
        </a:p>
      </dgm:t>
    </dgm:pt>
    <dgm:pt modelId="{B154E2C3-5ECA-43D8-B705-13DC562467FE}" type="parTrans" cxnId="{D2BF6768-6C5B-4462-8552-03050F0F2D26}">
      <dgm:prSet/>
      <dgm:spPr/>
      <dgm:t>
        <a:bodyPr/>
        <a:lstStyle/>
        <a:p>
          <a:endParaRPr lang="en-US"/>
        </a:p>
      </dgm:t>
    </dgm:pt>
    <dgm:pt modelId="{698C4F85-C658-4E91-AD6B-904244207506}" type="sibTrans" cxnId="{D2BF6768-6C5B-4462-8552-03050F0F2D26}">
      <dgm:prSet/>
      <dgm:spPr/>
      <dgm:t>
        <a:bodyPr/>
        <a:lstStyle/>
        <a:p>
          <a:endParaRPr lang="en-US"/>
        </a:p>
      </dgm:t>
    </dgm:pt>
    <dgm:pt modelId="{763576A7-7B08-4D1A-9F6A-0E269AE92F95}">
      <dgm:prSet custT="1"/>
      <dgm:spPr/>
      <dgm:t>
        <a:bodyPr/>
        <a:lstStyle/>
        <a:p>
          <a:r>
            <a:rPr lang="en-US" sz="1800" dirty="0"/>
            <a:t>Outpatient medical treatment is also covered up to a specified limit.</a:t>
          </a:r>
        </a:p>
      </dgm:t>
    </dgm:pt>
    <dgm:pt modelId="{DC4A6E52-E856-41C1-8218-95F41891C5A4}" type="parTrans" cxnId="{8D1CCD97-5934-45FF-8DB2-92DA4FE837F0}">
      <dgm:prSet/>
      <dgm:spPr/>
      <dgm:t>
        <a:bodyPr/>
        <a:lstStyle/>
        <a:p>
          <a:endParaRPr lang="en-US"/>
        </a:p>
      </dgm:t>
    </dgm:pt>
    <dgm:pt modelId="{A5F371C0-73BB-4668-8B31-476C0FE19991}" type="sibTrans" cxnId="{8D1CCD97-5934-45FF-8DB2-92DA4FE837F0}">
      <dgm:prSet/>
      <dgm:spPr/>
      <dgm:t>
        <a:bodyPr/>
        <a:lstStyle/>
        <a:p>
          <a:endParaRPr lang="en-US"/>
        </a:p>
      </dgm:t>
    </dgm:pt>
    <dgm:pt modelId="{C3E28276-9A46-4C6B-9620-C6D740CE9E59}">
      <dgm:prSet phldrT="[Text]" custT="1"/>
      <dgm:spPr/>
      <dgm:t>
        <a:bodyPr/>
        <a:lstStyle/>
        <a:p>
          <a:r>
            <a:rPr lang="en-US" sz="1800" dirty="0"/>
            <a:t>Section I: Death/PTD/PPD</a:t>
          </a:r>
        </a:p>
      </dgm:t>
    </dgm:pt>
    <dgm:pt modelId="{5F1875EB-8F31-488A-9C2C-677B0EFC76AE}" type="parTrans" cxnId="{7FBF953F-C9E2-42A5-9C6B-2808E9E22203}">
      <dgm:prSet/>
      <dgm:spPr/>
      <dgm:t>
        <a:bodyPr/>
        <a:lstStyle/>
        <a:p>
          <a:endParaRPr lang="en-US"/>
        </a:p>
      </dgm:t>
    </dgm:pt>
    <dgm:pt modelId="{FF173EC2-2E48-41EA-BD34-B270E394ADEC}" type="sibTrans" cxnId="{7FBF953F-C9E2-42A5-9C6B-2808E9E22203}">
      <dgm:prSet/>
      <dgm:spPr/>
      <dgm:t>
        <a:bodyPr/>
        <a:lstStyle/>
        <a:p>
          <a:endParaRPr lang="en-US"/>
        </a:p>
      </dgm:t>
    </dgm:pt>
    <dgm:pt modelId="{025EE1C8-2E2C-4F77-BA54-0B5B8C9C1BD4}">
      <dgm:prSet custT="1"/>
      <dgm:spPr/>
      <dgm:t>
        <a:bodyPr/>
        <a:lstStyle/>
        <a:p>
          <a:r>
            <a:rPr lang="en-US" sz="1800" dirty="0"/>
            <a:t>Section 2: </a:t>
          </a:r>
          <a:r>
            <a:rPr lang="en-US" sz="1800" dirty="0" err="1"/>
            <a:t>Hospitalisation</a:t>
          </a:r>
          <a:r>
            <a:rPr lang="en-US" sz="1800" dirty="0"/>
            <a:t>/Medical expenses incurred during </a:t>
          </a:r>
          <a:r>
            <a:rPr lang="en-US" sz="1800" dirty="0" err="1"/>
            <a:t>hospitalisation</a:t>
          </a:r>
          <a:r>
            <a:rPr lang="en-US" sz="1800" dirty="0"/>
            <a:t> for treatment of bodily injury caused by and arising out of such road/rail accident.</a:t>
          </a:r>
        </a:p>
      </dgm:t>
    </dgm:pt>
    <dgm:pt modelId="{E10F2F8E-92F2-4324-8A7E-F20CFCD84367}" type="parTrans" cxnId="{02E9E631-18C8-4F63-80EB-F9227FEBDFB9}">
      <dgm:prSet/>
      <dgm:spPr/>
      <dgm:t>
        <a:bodyPr/>
        <a:lstStyle/>
        <a:p>
          <a:endParaRPr lang="en-US"/>
        </a:p>
      </dgm:t>
    </dgm:pt>
    <dgm:pt modelId="{2E764B47-19BB-483E-8DD4-2BCB7A4F62EC}" type="sibTrans" cxnId="{02E9E631-18C8-4F63-80EB-F9227FEBDFB9}">
      <dgm:prSet/>
      <dgm:spPr/>
      <dgm:t>
        <a:bodyPr/>
        <a:lstStyle/>
        <a:p>
          <a:endParaRPr lang="en-US"/>
        </a:p>
      </dgm:t>
    </dgm:pt>
    <dgm:pt modelId="{F40A42A0-37FC-4500-850B-DDFFCFA33CFA}" type="pres">
      <dgm:prSet presAssocID="{ED8A85EE-15B0-4A7A-AB33-2651B9B9DD2F}" presName="linearFlow" presStyleCnt="0">
        <dgm:presLayoutVars>
          <dgm:dir/>
          <dgm:animLvl val="lvl"/>
          <dgm:resizeHandles val="exact"/>
        </dgm:presLayoutVars>
      </dgm:prSet>
      <dgm:spPr/>
    </dgm:pt>
    <dgm:pt modelId="{E6B23D5E-96E9-4109-BDFD-0498FCFFC30E}" type="pres">
      <dgm:prSet presAssocID="{C0A45B9E-DB18-4094-9373-D4EED1988E53}" presName="composite" presStyleCnt="0"/>
      <dgm:spPr/>
    </dgm:pt>
    <dgm:pt modelId="{31CC8141-11D1-4652-AFB4-947B490ABEDA}" type="pres">
      <dgm:prSet presAssocID="{C0A45B9E-DB18-4094-9373-D4EED1988E53}" presName="parentText" presStyleLbl="alignNode1" presStyleIdx="0" presStyleCnt="2">
        <dgm:presLayoutVars>
          <dgm:chMax val="1"/>
          <dgm:bulletEnabled val="1"/>
        </dgm:presLayoutVars>
      </dgm:prSet>
      <dgm:spPr/>
    </dgm:pt>
    <dgm:pt modelId="{6B934BF3-40F6-4202-BC0D-14ABAD799593}" type="pres">
      <dgm:prSet presAssocID="{C0A45B9E-DB18-4094-9373-D4EED1988E53}" presName="descendantText" presStyleLbl="alignAcc1" presStyleIdx="0" presStyleCnt="2" custScaleY="116052" custLinFactNeighborX="-122" custLinFactNeighborY="6071">
        <dgm:presLayoutVars>
          <dgm:bulletEnabled val="1"/>
        </dgm:presLayoutVars>
      </dgm:prSet>
      <dgm:spPr/>
    </dgm:pt>
    <dgm:pt modelId="{4F17FA47-E7EC-4071-AF06-77FFF82D672E}" type="pres">
      <dgm:prSet presAssocID="{F0D6B5F5-CA26-438A-A6BE-59D902F93935}" presName="sp" presStyleCnt="0"/>
      <dgm:spPr/>
    </dgm:pt>
    <dgm:pt modelId="{FB788A5F-0E80-46E3-896B-58D29C33144F}" type="pres">
      <dgm:prSet presAssocID="{784640A7-63D1-475E-A5C7-7BAA4D63FCE7}" presName="composite" presStyleCnt="0"/>
      <dgm:spPr/>
    </dgm:pt>
    <dgm:pt modelId="{10FDD544-F143-4492-98F8-08E54FBD1FAE}" type="pres">
      <dgm:prSet presAssocID="{784640A7-63D1-475E-A5C7-7BAA4D63FCE7}" presName="parentText" presStyleLbl="alignNode1" presStyleIdx="1" presStyleCnt="2">
        <dgm:presLayoutVars>
          <dgm:chMax val="1"/>
          <dgm:bulletEnabled val="1"/>
        </dgm:presLayoutVars>
      </dgm:prSet>
      <dgm:spPr/>
    </dgm:pt>
    <dgm:pt modelId="{C4A0D90C-164D-400D-98E5-65D672C9CDD7}" type="pres">
      <dgm:prSet presAssocID="{784640A7-63D1-475E-A5C7-7BAA4D63FCE7}" presName="descendantText" presStyleLbl="alignAcc1" presStyleIdx="1" presStyleCnt="2" custScaleY="112906" custLinFactNeighborX="-245" custLinFactNeighborY="2024">
        <dgm:presLayoutVars>
          <dgm:bulletEnabled val="1"/>
        </dgm:presLayoutVars>
      </dgm:prSet>
      <dgm:spPr/>
    </dgm:pt>
  </dgm:ptLst>
  <dgm:cxnLst>
    <dgm:cxn modelId="{C1EC8E03-2F5F-43DE-83EB-8BB2758F9C93}" type="presOf" srcId="{0A0C85F1-7379-4C70-A2C1-F66B6F7EBC77}" destId="{C4A0D90C-164D-400D-98E5-65D672C9CDD7}" srcOrd="0" destOrd="1" presId="urn:microsoft.com/office/officeart/2005/8/layout/chevron2"/>
    <dgm:cxn modelId="{764AD41F-B05E-487A-828C-E635C090E2B1}" srcId="{784640A7-63D1-475E-A5C7-7BAA4D63FCE7}" destId="{0A0C85F1-7379-4C70-A2C1-F66B6F7EBC77}" srcOrd="1" destOrd="0" parTransId="{90EEBB1E-735F-46C2-AE00-01283E7CC63F}" sibTransId="{8087D102-EB51-4C32-B9CB-C8A39B1175A7}"/>
    <dgm:cxn modelId="{16114620-A8FF-49A5-8EE4-356765773B9C}" srcId="{C0A45B9E-DB18-4094-9373-D4EED1988E53}" destId="{430CB622-8131-4389-938D-4E1A1E5C3E5B}" srcOrd="3" destOrd="0" parTransId="{7DA75F2D-FA87-4A9C-8129-D7A2260C3FDC}" sibTransId="{1FDB1D4E-92B4-49C8-B0D2-599A0705E7CE}"/>
    <dgm:cxn modelId="{1A1E5D22-7A46-445D-AEA8-198FED7F1140}" type="presOf" srcId="{C0A45B9E-DB18-4094-9373-D4EED1988E53}" destId="{31CC8141-11D1-4652-AFB4-947B490ABEDA}" srcOrd="0" destOrd="0" presId="urn:microsoft.com/office/officeart/2005/8/layout/chevron2"/>
    <dgm:cxn modelId="{FC16BF25-AC85-4115-9F70-C2C0BB771479}" type="presOf" srcId="{430CB622-8131-4389-938D-4E1A1E5C3E5B}" destId="{6B934BF3-40F6-4202-BC0D-14ABAD799593}" srcOrd="0" destOrd="3" presId="urn:microsoft.com/office/officeart/2005/8/layout/chevron2"/>
    <dgm:cxn modelId="{02E9E631-18C8-4F63-80EB-F9227FEBDFB9}" srcId="{0A0C85F1-7379-4C70-A2C1-F66B6F7EBC77}" destId="{025EE1C8-2E2C-4F77-BA54-0B5B8C9C1BD4}" srcOrd="1" destOrd="0" parTransId="{E10F2F8E-92F2-4324-8A7E-F20CFCD84367}" sibTransId="{2E764B47-19BB-483E-8DD4-2BCB7A4F62EC}"/>
    <dgm:cxn modelId="{4F0F6032-C80E-4165-88B9-A82A5034EE03}" srcId="{C0A45B9E-DB18-4094-9373-D4EED1988E53}" destId="{1618B13B-9AB3-4A93-A570-ED85751C6493}" srcOrd="4" destOrd="0" parTransId="{FB83FA0C-54F6-4F87-81B1-5DA9FAE2D35C}" sibTransId="{1B70F143-625C-4519-A020-AB929D06A426}"/>
    <dgm:cxn modelId="{7FBF953F-C9E2-42A5-9C6B-2808E9E22203}" srcId="{0A0C85F1-7379-4C70-A2C1-F66B6F7EBC77}" destId="{C3E28276-9A46-4C6B-9620-C6D740CE9E59}" srcOrd="0" destOrd="0" parTransId="{5F1875EB-8F31-488A-9C2C-677B0EFC76AE}" sibTransId="{FF173EC2-2E48-41EA-BD34-B270E394ADEC}"/>
    <dgm:cxn modelId="{3A61DD60-787C-4F54-85FA-37BE82195A84}" srcId="{C0A45B9E-DB18-4094-9373-D4EED1988E53}" destId="{D7C3CB85-6587-44CB-9637-409D5FF34D7C}" srcOrd="1" destOrd="0" parTransId="{381A4807-FEEA-4507-B462-13F1F465676E}" sibTransId="{52641F3C-A113-4970-8D94-EB60A638F2A0}"/>
    <dgm:cxn modelId="{20EF7F61-A1D1-42C5-832E-196E2E522B00}" srcId="{784640A7-63D1-475E-A5C7-7BAA4D63FCE7}" destId="{307AFEA6-8CA8-4C08-A535-274EF8D5AFE3}" srcOrd="0" destOrd="0" parTransId="{3D09D8CD-C006-49D5-AEDD-48138B7EEAEF}" sibTransId="{6F243C4A-41A1-44B6-9637-6A606B9CC68A}"/>
    <dgm:cxn modelId="{B36EA766-CA9D-45F3-9841-CEF8484AE271}" type="presOf" srcId="{ED8A85EE-15B0-4A7A-AB33-2651B9B9DD2F}" destId="{F40A42A0-37FC-4500-850B-DDFFCFA33CFA}" srcOrd="0" destOrd="0" presId="urn:microsoft.com/office/officeart/2005/8/layout/chevron2"/>
    <dgm:cxn modelId="{D2BF6768-6C5B-4462-8552-03050F0F2D26}" srcId="{784640A7-63D1-475E-A5C7-7BAA4D63FCE7}" destId="{F426C114-7459-4BC3-AE74-11206BAB55C4}" srcOrd="2" destOrd="0" parTransId="{B154E2C3-5ECA-43D8-B705-13DC562467FE}" sibTransId="{698C4F85-C658-4E91-AD6B-904244207506}"/>
    <dgm:cxn modelId="{44305753-4CD3-4809-B870-5182A40295E2}" type="presOf" srcId="{C3E28276-9A46-4C6B-9620-C6D740CE9E59}" destId="{C4A0D90C-164D-400D-98E5-65D672C9CDD7}" srcOrd="0" destOrd="2" presId="urn:microsoft.com/office/officeart/2005/8/layout/chevron2"/>
    <dgm:cxn modelId="{FFBBED74-EED8-4995-9D65-1AE513CDC3BF}" type="presOf" srcId="{D7C3CB85-6587-44CB-9637-409D5FF34D7C}" destId="{6B934BF3-40F6-4202-BC0D-14ABAD799593}" srcOrd="0" destOrd="1" presId="urn:microsoft.com/office/officeart/2005/8/layout/chevron2"/>
    <dgm:cxn modelId="{19658058-183B-4774-9E30-7AEAC22EC50F}" type="presOf" srcId="{8B31F0C5-6205-442D-A26E-E6F22CDACFC7}" destId="{6B934BF3-40F6-4202-BC0D-14ABAD799593}" srcOrd="0" destOrd="2" presId="urn:microsoft.com/office/officeart/2005/8/layout/chevron2"/>
    <dgm:cxn modelId="{D1EF5E80-F62E-478A-8E5B-773FC40AA195}" type="presOf" srcId="{025EE1C8-2E2C-4F77-BA54-0B5B8C9C1BD4}" destId="{C4A0D90C-164D-400D-98E5-65D672C9CDD7}" srcOrd="0" destOrd="3" presId="urn:microsoft.com/office/officeart/2005/8/layout/chevron2"/>
    <dgm:cxn modelId="{8D1CCD97-5934-45FF-8DB2-92DA4FE837F0}" srcId="{784640A7-63D1-475E-A5C7-7BAA4D63FCE7}" destId="{763576A7-7B08-4D1A-9F6A-0E269AE92F95}" srcOrd="3" destOrd="0" parTransId="{DC4A6E52-E856-41C1-8218-95F41891C5A4}" sibTransId="{A5F371C0-73BB-4668-8B31-476C0FE19991}"/>
    <dgm:cxn modelId="{193CD597-BAA6-453D-88B4-C4081DE9C506}" type="presOf" srcId="{307AFEA6-8CA8-4C08-A535-274EF8D5AFE3}" destId="{C4A0D90C-164D-400D-98E5-65D672C9CDD7}" srcOrd="0" destOrd="0" presId="urn:microsoft.com/office/officeart/2005/8/layout/chevron2"/>
    <dgm:cxn modelId="{B3068F99-6CC3-40B9-A899-22DB796035CC}" type="presOf" srcId="{763576A7-7B08-4D1A-9F6A-0E269AE92F95}" destId="{C4A0D90C-164D-400D-98E5-65D672C9CDD7}" srcOrd="0" destOrd="5" presId="urn:microsoft.com/office/officeart/2005/8/layout/chevron2"/>
    <dgm:cxn modelId="{49B0B99A-0AE6-44EF-98A5-AE04488BF38E}" type="presOf" srcId="{44B8188E-4504-4B4F-8013-54113152408F}" destId="{6B934BF3-40F6-4202-BC0D-14ABAD799593}" srcOrd="0" destOrd="0" presId="urn:microsoft.com/office/officeart/2005/8/layout/chevron2"/>
    <dgm:cxn modelId="{30A447C2-3223-4401-8AC2-85D009F5458C}" type="presOf" srcId="{F426C114-7459-4BC3-AE74-11206BAB55C4}" destId="{C4A0D90C-164D-400D-98E5-65D672C9CDD7}" srcOrd="0" destOrd="4" presId="urn:microsoft.com/office/officeart/2005/8/layout/chevron2"/>
    <dgm:cxn modelId="{EE79F6D8-5C24-4929-A257-84C9740405A2}" srcId="{ED8A85EE-15B0-4A7A-AB33-2651B9B9DD2F}" destId="{784640A7-63D1-475E-A5C7-7BAA4D63FCE7}" srcOrd="1" destOrd="0" parTransId="{C2BC3BAE-C487-4F22-9DF1-8C9CD66D0C53}" sibTransId="{6190EDE0-E84A-411D-806A-82D785A851B6}"/>
    <dgm:cxn modelId="{0B33C9DC-5B99-418C-9A9F-048C984E6DC6}" type="presOf" srcId="{784640A7-63D1-475E-A5C7-7BAA4D63FCE7}" destId="{10FDD544-F143-4492-98F8-08E54FBD1FAE}" srcOrd="0" destOrd="0" presId="urn:microsoft.com/office/officeart/2005/8/layout/chevron2"/>
    <dgm:cxn modelId="{2478C8DF-62D3-43DB-AE57-BFEEC7C34266}" srcId="{C0A45B9E-DB18-4094-9373-D4EED1988E53}" destId="{69FFF2E5-6FAE-485A-8C0B-379C168A77CB}" srcOrd="5" destOrd="0" parTransId="{89238F21-63B4-4F51-ABC2-12275579F32E}" sibTransId="{3C204BD8-BD46-4EC0-BEC2-0FEBB8A842B0}"/>
    <dgm:cxn modelId="{53255BED-8760-49AD-9A3D-CD7D7035FC0C}" srcId="{C0A45B9E-DB18-4094-9373-D4EED1988E53}" destId="{44B8188E-4504-4B4F-8013-54113152408F}" srcOrd="0" destOrd="0" parTransId="{491EEA0E-6529-47B5-A03E-E048FB9AF4BC}" sibTransId="{6DE7F280-E4D3-4DC3-864C-FE6E65EDCF4E}"/>
    <dgm:cxn modelId="{ABA12DF2-4BDB-4D59-BBF4-00111D798CFF}" srcId="{ED8A85EE-15B0-4A7A-AB33-2651B9B9DD2F}" destId="{C0A45B9E-DB18-4094-9373-D4EED1988E53}" srcOrd="0" destOrd="0" parTransId="{A643D129-0073-4591-9C14-700DCDFDD087}" sibTransId="{F0D6B5F5-CA26-438A-A6BE-59D902F93935}"/>
    <dgm:cxn modelId="{F7CEF1F3-B099-4CD3-8D9E-F4E473F9765F}" type="presOf" srcId="{69FFF2E5-6FAE-485A-8C0B-379C168A77CB}" destId="{6B934BF3-40F6-4202-BC0D-14ABAD799593}" srcOrd="0" destOrd="5" presId="urn:microsoft.com/office/officeart/2005/8/layout/chevron2"/>
    <dgm:cxn modelId="{BFAEDDFC-B6F7-497E-B051-855CFB800CD5}" srcId="{C0A45B9E-DB18-4094-9373-D4EED1988E53}" destId="{8B31F0C5-6205-442D-A26E-E6F22CDACFC7}" srcOrd="2" destOrd="0" parTransId="{42CEDC1E-C3E9-4CC5-A57E-1AFC05C21C9F}" sibTransId="{46D91446-C1E2-49C9-8D73-0731673B07B0}"/>
    <dgm:cxn modelId="{0F6956FF-B125-4701-9A3B-A697C08DB9D3}" type="presOf" srcId="{1618B13B-9AB3-4A93-A570-ED85751C6493}" destId="{6B934BF3-40F6-4202-BC0D-14ABAD799593}" srcOrd="0" destOrd="4" presId="urn:microsoft.com/office/officeart/2005/8/layout/chevron2"/>
    <dgm:cxn modelId="{73142E3E-D2AF-4409-8838-E2151FC8D503}" type="presParOf" srcId="{F40A42A0-37FC-4500-850B-DDFFCFA33CFA}" destId="{E6B23D5E-96E9-4109-BDFD-0498FCFFC30E}" srcOrd="0" destOrd="0" presId="urn:microsoft.com/office/officeart/2005/8/layout/chevron2"/>
    <dgm:cxn modelId="{CAB098CE-ED02-4F8C-A3D7-5BEF3845F1C8}" type="presParOf" srcId="{E6B23D5E-96E9-4109-BDFD-0498FCFFC30E}" destId="{31CC8141-11D1-4652-AFB4-947B490ABEDA}" srcOrd="0" destOrd="0" presId="urn:microsoft.com/office/officeart/2005/8/layout/chevron2"/>
    <dgm:cxn modelId="{BFA3BCC7-A4C6-4BB9-BB4C-C5643C8FFAA5}" type="presParOf" srcId="{E6B23D5E-96E9-4109-BDFD-0498FCFFC30E}" destId="{6B934BF3-40F6-4202-BC0D-14ABAD799593}" srcOrd="1" destOrd="0" presId="urn:microsoft.com/office/officeart/2005/8/layout/chevron2"/>
    <dgm:cxn modelId="{06B84CC3-97A7-40BE-BA55-58458B242D54}" type="presParOf" srcId="{F40A42A0-37FC-4500-850B-DDFFCFA33CFA}" destId="{4F17FA47-E7EC-4071-AF06-77FFF82D672E}" srcOrd="1" destOrd="0" presId="urn:microsoft.com/office/officeart/2005/8/layout/chevron2"/>
    <dgm:cxn modelId="{1EA36B8F-D822-469D-BD73-456BB82190DC}" type="presParOf" srcId="{F40A42A0-37FC-4500-850B-DDFFCFA33CFA}" destId="{FB788A5F-0E80-46E3-896B-58D29C33144F}" srcOrd="2" destOrd="0" presId="urn:microsoft.com/office/officeart/2005/8/layout/chevron2"/>
    <dgm:cxn modelId="{1D163F3A-1F82-412B-97C5-F5A576236B1D}" type="presParOf" srcId="{FB788A5F-0E80-46E3-896B-58D29C33144F}" destId="{10FDD544-F143-4492-98F8-08E54FBD1FAE}" srcOrd="0" destOrd="0" presId="urn:microsoft.com/office/officeart/2005/8/layout/chevron2"/>
    <dgm:cxn modelId="{3932ACED-6C33-41EA-B245-E9E1D8A4D2AC}" type="presParOf" srcId="{FB788A5F-0E80-46E3-896B-58D29C33144F}" destId="{C4A0D90C-164D-400D-98E5-65D672C9CDD7}"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E8CEFA-CC18-4882-B656-76EBFBCA55AD}">
      <dsp:nvSpPr>
        <dsp:cNvPr id="0" name=""/>
        <dsp:cNvSpPr/>
      </dsp:nvSpPr>
      <dsp:spPr>
        <a:xfrm>
          <a:off x="0" y="706671"/>
          <a:ext cx="8647387" cy="680400"/>
        </a:xfrm>
        <a:prstGeom prst="rect">
          <a:avLst/>
        </a:prstGeom>
        <a:solidFill>
          <a:schemeClr val="lt1">
            <a:alpha val="90000"/>
            <a:hueOff val="0"/>
            <a:satOff val="0"/>
            <a:lumOff val="0"/>
            <a:alphaOff val="0"/>
          </a:schemeClr>
        </a:solidFill>
        <a:ln w="6350" cap="flat" cmpd="sng" algn="ctr">
          <a:solidFill>
            <a:schemeClr val="accent6">
              <a:shade val="50000"/>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sp>
    <dsp:sp modelId="{B7CCC1C3-B010-48D0-A383-749C2759F32B}">
      <dsp:nvSpPr>
        <dsp:cNvPr id="0" name=""/>
        <dsp:cNvSpPr/>
      </dsp:nvSpPr>
      <dsp:spPr>
        <a:xfrm>
          <a:off x="432369" y="38648"/>
          <a:ext cx="6053170" cy="1066543"/>
        </a:xfrm>
        <a:prstGeom prst="roundRect">
          <a:avLst/>
        </a:prstGeom>
        <a:solidFill>
          <a:schemeClr val="accent1">
            <a:lumMod val="40000"/>
            <a:lumOff val="60000"/>
          </a:scheme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28795" tIns="0" rIns="228795" bIns="0" numCol="1" spcCol="1270" anchor="ctr" anchorCtr="0">
          <a:noAutofit/>
        </a:bodyPr>
        <a:lstStyle/>
        <a:p>
          <a:pPr marL="0" lvl="0" indent="0" algn="l" defTabSz="1066800">
            <a:lnSpc>
              <a:spcPct val="90000"/>
            </a:lnSpc>
            <a:spcBef>
              <a:spcPct val="0"/>
            </a:spcBef>
            <a:spcAft>
              <a:spcPct val="35000"/>
            </a:spcAft>
            <a:buNone/>
          </a:pPr>
          <a:r>
            <a:rPr lang="en-IN" sz="2400" b="1" kern="1200" dirty="0">
              <a:solidFill>
                <a:schemeClr val="tx1"/>
              </a:solidFill>
            </a:rPr>
            <a:t>TABLE OF CONTENTS</a:t>
          </a:r>
        </a:p>
      </dsp:txBody>
      <dsp:txXfrm>
        <a:off x="484433" y="90712"/>
        <a:ext cx="5949042" cy="962415"/>
      </dsp:txXfrm>
    </dsp:sp>
    <dsp:sp modelId="{43E63795-FE93-4DF4-9EDE-E245A1754AC8}">
      <dsp:nvSpPr>
        <dsp:cNvPr id="0" name=""/>
        <dsp:cNvSpPr/>
      </dsp:nvSpPr>
      <dsp:spPr>
        <a:xfrm>
          <a:off x="0" y="1931391"/>
          <a:ext cx="8647387" cy="680400"/>
        </a:xfrm>
        <a:prstGeom prst="rect">
          <a:avLst/>
        </a:prstGeom>
        <a:solidFill>
          <a:schemeClr val="lt1">
            <a:alpha val="90000"/>
            <a:hueOff val="0"/>
            <a:satOff val="0"/>
            <a:lumOff val="0"/>
            <a:alphaOff val="0"/>
          </a:schemeClr>
        </a:solidFill>
        <a:ln w="6350" cap="flat" cmpd="sng" algn="ctr">
          <a:solidFill>
            <a:schemeClr val="accent6">
              <a:shade val="50000"/>
              <a:hueOff val="-25640"/>
              <a:satOff val="-29786"/>
              <a:lumOff val="21361"/>
              <a:alphaOff val="0"/>
            </a:schemeClr>
          </a:solidFill>
          <a:prstDash val="solid"/>
          <a:miter lim="800000"/>
        </a:ln>
        <a:effectLst/>
      </dsp:spPr>
      <dsp:style>
        <a:lnRef idx="1">
          <a:scrgbClr r="0" g="0" b="0"/>
        </a:lnRef>
        <a:fillRef idx="1">
          <a:scrgbClr r="0" g="0" b="0"/>
        </a:fillRef>
        <a:effectRef idx="2">
          <a:scrgbClr r="0" g="0" b="0"/>
        </a:effectRef>
        <a:fontRef idx="minor"/>
      </dsp:style>
    </dsp:sp>
    <dsp:sp modelId="{42786551-E342-41BE-BCD6-692413653860}">
      <dsp:nvSpPr>
        <dsp:cNvPr id="0" name=""/>
        <dsp:cNvSpPr/>
      </dsp:nvSpPr>
      <dsp:spPr>
        <a:xfrm>
          <a:off x="432369" y="1532871"/>
          <a:ext cx="6053170" cy="797040"/>
        </a:xfrm>
        <a:prstGeom prst="roundRect">
          <a:avLst/>
        </a:prstGeom>
        <a:solidFill>
          <a:srgbClr val="A9D01C"/>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28795" tIns="0" rIns="228795" bIns="0" numCol="1" spcCol="1270" anchor="ctr" anchorCtr="0">
          <a:noAutofit/>
        </a:bodyPr>
        <a:lstStyle/>
        <a:p>
          <a:pPr marL="0" lvl="0" indent="0" algn="l" defTabSz="1066800">
            <a:lnSpc>
              <a:spcPct val="90000"/>
            </a:lnSpc>
            <a:spcBef>
              <a:spcPct val="0"/>
            </a:spcBef>
            <a:spcAft>
              <a:spcPct val="35000"/>
            </a:spcAft>
            <a:buNone/>
          </a:pPr>
          <a:r>
            <a:rPr lang="en-IN" sz="2400" b="1" kern="1200" dirty="0">
              <a:solidFill>
                <a:schemeClr val="tx1"/>
              </a:solidFill>
            </a:rPr>
            <a:t>TYPE OF QUESTIONS</a:t>
          </a:r>
        </a:p>
      </dsp:txBody>
      <dsp:txXfrm>
        <a:off x="471277" y="1571779"/>
        <a:ext cx="5975354" cy="719224"/>
      </dsp:txXfrm>
    </dsp:sp>
    <dsp:sp modelId="{14A85DBC-3250-445A-88FD-0D42CC2E7103}">
      <dsp:nvSpPr>
        <dsp:cNvPr id="0" name=""/>
        <dsp:cNvSpPr/>
      </dsp:nvSpPr>
      <dsp:spPr>
        <a:xfrm>
          <a:off x="0" y="3156111"/>
          <a:ext cx="8647387" cy="680400"/>
        </a:xfrm>
        <a:prstGeom prst="rect">
          <a:avLst/>
        </a:prstGeom>
        <a:solidFill>
          <a:schemeClr val="lt1">
            <a:alpha val="90000"/>
            <a:hueOff val="0"/>
            <a:satOff val="0"/>
            <a:lumOff val="0"/>
            <a:alphaOff val="0"/>
          </a:schemeClr>
        </a:solidFill>
        <a:ln w="6350" cap="flat" cmpd="sng" algn="ctr">
          <a:solidFill>
            <a:schemeClr val="accent6">
              <a:shade val="50000"/>
              <a:hueOff val="-51279"/>
              <a:satOff val="-59572"/>
              <a:lumOff val="42722"/>
              <a:alphaOff val="0"/>
            </a:schemeClr>
          </a:solidFill>
          <a:prstDash val="solid"/>
          <a:miter lim="800000"/>
        </a:ln>
        <a:effectLst/>
      </dsp:spPr>
      <dsp:style>
        <a:lnRef idx="1">
          <a:scrgbClr r="0" g="0" b="0"/>
        </a:lnRef>
        <a:fillRef idx="1">
          <a:scrgbClr r="0" g="0" b="0"/>
        </a:fillRef>
        <a:effectRef idx="2">
          <a:scrgbClr r="0" g="0" b="0"/>
        </a:effectRef>
        <a:fontRef idx="minor"/>
      </dsp:style>
    </dsp:sp>
    <dsp:sp modelId="{2D2AC6A5-CBCC-414E-BDB1-6275D98BE52D}">
      <dsp:nvSpPr>
        <dsp:cNvPr id="0" name=""/>
        <dsp:cNvSpPr/>
      </dsp:nvSpPr>
      <dsp:spPr>
        <a:xfrm>
          <a:off x="432369" y="2757591"/>
          <a:ext cx="6053170" cy="797040"/>
        </a:xfrm>
        <a:prstGeom prst="roundRect">
          <a:avLst/>
        </a:prstGeom>
        <a:solidFill>
          <a:srgbClr val="A9D01C"/>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28795" tIns="0" rIns="228795" bIns="0" numCol="1" spcCol="1270" anchor="ctr" anchorCtr="0">
          <a:noAutofit/>
        </a:bodyPr>
        <a:lstStyle/>
        <a:p>
          <a:pPr marL="0" lvl="0" indent="0" algn="l" defTabSz="800100">
            <a:lnSpc>
              <a:spcPct val="90000"/>
            </a:lnSpc>
            <a:spcBef>
              <a:spcPct val="0"/>
            </a:spcBef>
            <a:spcAft>
              <a:spcPct val="35000"/>
            </a:spcAft>
            <a:buNone/>
          </a:pPr>
          <a:r>
            <a:rPr lang="en-IN" sz="1800" b="1" kern="1200" dirty="0">
              <a:solidFill>
                <a:schemeClr val="tx1"/>
              </a:solidFill>
            </a:rPr>
            <a:t>BASIC CONCEPT</a:t>
          </a:r>
        </a:p>
      </dsp:txBody>
      <dsp:txXfrm>
        <a:off x="471277" y="2796499"/>
        <a:ext cx="5975354" cy="719224"/>
      </dsp:txXfrm>
    </dsp:sp>
    <dsp:sp modelId="{E930F238-F8A9-4E8C-8E38-B836BC7AE8E8}">
      <dsp:nvSpPr>
        <dsp:cNvPr id="0" name=""/>
        <dsp:cNvSpPr/>
      </dsp:nvSpPr>
      <dsp:spPr>
        <a:xfrm>
          <a:off x="0" y="4380831"/>
          <a:ext cx="8647387" cy="680400"/>
        </a:xfrm>
        <a:prstGeom prst="rect">
          <a:avLst/>
        </a:prstGeom>
        <a:solidFill>
          <a:schemeClr val="lt1">
            <a:alpha val="90000"/>
            <a:hueOff val="0"/>
            <a:satOff val="0"/>
            <a:lumOff val="0"/>
            <a:alphaOff val="0"/>
          </a:schemeClr>
        </a:solidFill>
        <a:ln w="6350" cap="flat" cmpd="sng" algn="ctr">
          <a:solidFill>
            <a:schemeClr val="accent6">
              <a:shade val="50000"/>
              <a:hueOff val="-51279"/>
              <a:satOff val="-59572"/>
              <a:lumOff val="42722"/>
              <a:alphaOff val="0"/>
            </a:schemeClr>
          </a:solidFill>
          <a:prstDash val="solid"/>
          <a:miter lim="800000"/>
        </a:ln>
        <a:effectLst/>
      </dsp:spPr>
      <dsp:style>
        <a:lnRef idx="1">
          <a:scrgbClr r="0" g="0" b="0"/>
        </a:lnRef>
        <a:fillRef idx="1">
          <a:scrgbClr r="0" g="0" b="0"/>
        </a:fillRef>
        <a:effectRef idx="2">
          <a:scrgbClr r="0" g="0" b="0"/>
        </a:effectRef>
        <a:fontRef idx="minor"/>
      </dsp:style>
    </dsp:sp>
    <dsp:sp modelId="{76466FCB-CA66-4714-A325-7F07BBF83CF0}">
      <dsp:nvSpPr>
        <dsp:cNvPr id="0" name=""/>
        <dsp:cNvSpPr/>
      </dsp:nvSpPr>
      <dsp:spPr>
        <a:xfrm>
          <a:off x="432369" y="3982311"/>
          <a:ext cx="6053170" cy="797040"/>
        </a:xfrm>
        <a:prstGeom prst="roundRect">
          <a:avLst/>
        </a:prstGeom>
        <a:solidFill>
          <a:srgbClr val="A9D01C"/>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28795" tIns="0" rIns="228795" bIns="0" numCol="1" spcCol="1270" anchor="ctr" anchorCtr="0">
          <a:noAutofit/>
        </a:bodyPr>
        <a:lstStyle/>
        <a:p>
          <a:pPr marL="0" lvl="0" indent="0" algn="l" defTabSz="800100">
            <a:lnSpc>
              <a:spcPct val="90000"/>
            </a:lnSpc>
            <a:spcBef>
              <a:spcPct val="0"/>
            </a:spcBef>
            <a:spcAft>
              <a:spcPct val="35000"/>
            </a:spcAft>
            <a:buNone/>
          </a:pPr>
          <a:r>
            <a:rPr lang="en-IN" sz="1800" b="1" kern="1200" dirty="0">
              <a:solidFill>
                <a:schemeClr val="tx1"/>
              </a:solidFill>
            </a:rPr>
            <a:t>DIFFERENT TYPES OF MISCELLANEOUS PRODUCT</a:t>
          </a:r>
        </a:p>
      </dsp:txBody>
      <dsp:txXfrm>
        <a:off x="471277" y="4021219"/>
        <a:ext cx="5975354" cy="719224"/>
      </dsp:txXfrm>
    </dsp:sp>
    <dsp:sp modelId="{D98BA573-D31D-4584-BE95-332201AEFCCD}">
      <dsp:nvSpPr>
        <dsp:cNvPr id="0" name=""/>
        <dsp:cNvSpPr/>
      </dsp:nvSpPr>
      <dsp:spPr>
        <a:xfrm>
          <a:off x="0" y="5605551"/>
          <a:ext cx="8647387" cy="680400"/>
        </a:xfrm>
        <a:prstGeom prst="rect">
          <a:avLst/>
        </a:prstGeom>
        <a:solidFill>
          <a:schemeClr val="lt1">
            <a:alpha val="90000"/>
            <a:hueOff val="0"/>
            <a:satOff val="0"/>
            <a:lumOff val="0"/>
            <a:alphaOff val="0"/>
          </a:schemeClr>
        </a:solidFill>
        <a:ln w="6350" cap="flat" cmpd="sng" algn="ctr">
          <a:solidFill>
            <a:schemeClr val="accent6">
              <a:shade val="50000"/>
              <a:hueOff val="-25640"/>
              <a:satOff val="-29786"/>
              <a:lumOff val="21361"/>
              <a:alphaOff val="0"/>
            </a:schemeClr>
          </a:solidFill>
          <a:prstDash val="solid"/>
          <a:miter lim="800000"/>
        </a:ln>
        <a:effectLst/>
      </dsp:spPr>
      <dsp:style>
        <a:lnRef idx="1">
          <a:scrgbClr r="0" g="0" b="0"/>
        </a:lnRef>
        <a:fillRef idx="1">
          <a:scrgbClr r="0" g="0" b="0"/>
        </a:fillRef>
        <a:effectRef idx="2">
          <a:scrgbClr r="0" g="0" b="0"/>
        </a:effectRef>
        <a:fontRef idx="minor"/>
      </dsp:style>
    </dsp:sp>
    <dsp:sp modelId="{259658E0-69FF-4EEE-AF2B-8F96F2DEC703}">
      <dsp:nvSpPr>
        <dsp:cNvPr id="0" name=""/>
        <dsp:cNvSpPr/>
      </dsp:nvSpPr>
      <dsp:spPr>
        <a:xfrm>
          <a:off x="432369" y="5207031"/>
          <a:ext cx="6053170" cy="797040"/>
        </a:xfrm>
        <a:prstGeom prst="roundRect">
          <a:avLst/>
        </a:prstGeom>
        <a:solidFill>
          <a:srgbClr val="A9D01C"/>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28795" tIns="0" rIns="228795" bIns="0" numCol="1" spcCol="1270" anchor="ctr" anchorCtr="0">
          <a:noAutofit/>
        </a:bodyPr>
        <a:lstStyle/>
        <a:p>
          <a:pPr marL="0" lvl="0" indent="0" algn="l" defTabSz="800100">
            <a:lnSpc>
              <a:spcPct val="90000"/>
            </a:lnSpc>
            <a:spcBef>
              <a:spcPct val="0"/>
            </a:spcBef>
            <a:spcAft>
              <a:spcPct val="35000"/>
            </a:spcAft>
            <a:buNone/>
          </a:pPr>
          <a:r>
            <a:rPr lang="en-IN" sz="1800" b="1" kern="1200" dirty="0">
              <a:solidFill>
                <a:schemeClr val="tx1"/>
              </a:solidFill>
            </a:rPr>
            <a:t>CROP INSURANCE AND PMSBY</a:t>
          </a:r>
        </a:p>
      </dsp:txBody>
      <dsp:txXfrm>
        <a:off x="471277" y="5245939"/>
        <a:ext cx="5975354" cy="719224"/>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CC8141-11D1-4652-AFB4-947B490ABEDA}">
      <dsp:nvSpPr>
        <dsp:cNvPr id="0" name=""/>
        <dsp:cNvSpPr/>
      </dsp:nvSpPr>
      <dsp:spPr>
        <a:xfrm rot="5400000">
          <a:off x="-452882" y="611906"/>
          <a:ext cx="3019218" cy="2113452"/>
        </a:xfrm>
        <a:prstGeom prst="chevron">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b="1" kern="1200" dirty="0"/>
            <a:t>JANATA PERSONAL ACCIDENT</a:t>
          </a:r>
        </a:p>
      </dsp:txBody>
      <dsp:txXfrm rot="-5400000">
        <a:off x="1" y="1215749"/>
        <a:ext cx="2113452" cy="905766"/>
      </dsp:txXfrm>
    </dsp:sp>
    <dsp:sp modelId="{6B934BF3-40F6-4202-BC0D-14ABAD799593}">
      <dsp:nvSpPr>
        <dsp:cNvPr id="0" name=""/>
        <dsp:cNvSpPr/>
      </dsp:nvSpPr>
      <dsp:spPr>
        <a:xfrm rot="5400000">
          <a:off x="5123134" y="-2886469"/>
          <a:ext cx="2545764" cy="8586078"/>
        </a:xfrm>
        <a:prstGeom prst="round2SameRect">
          <a:avLst/>
        </a:prstGeom>
        <a:solidFill>
          <a:schemeClr val="lt1">
            <a:alpha val="90000"/>
            <a:hueOff val="0"/>
            <a:satOff val="0"/>
            <a:lumOff val="0"/>
            <a:alphaOff val="0"/>
          </a:schemeClr>
        </a:solidFill>
        <a:ln w="6350" cap="flat" cmpd="sng" algn="ctr">
          <a:solidFill>
            <a:schemeClr val="accent4">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a:t>Economically weaker section of the society</a:t>
          </a:r>
        </a:p>
        <a:p>
          <a:pPr marL="171450" lvl="1" indent="-171450" algn="l" defTabSz="800100">
            <a:lnSpc>
              <a:spcPct val="90000"/>
            </a:lnSpc>
            <a:spcBef>
              <a:spcPct val="0"/>
            </a:spcBef>
            <a:spcAft>
              <a:spcPct val="15000"/>
            </a:spcAft>
            <a:buChar char="•"/>
          </a:pPr>
          <a:r>
            <a:rPr lang="en-US" sz="1800" b="1" kern="1200" dirty="0"/>
            <a:t>Cover: </a:t>
          </a:r>
          <a:r>
            <a:rPr lang="en-US" sz="1800" kern="1200" dirty="0"/>
            <a:t>Death and PTD</a:t>
          </a:r>
        </a:p>
        <a:p>
          <a:pPr marL="171450" lvl="1" indent="-171450" algn="l" defTabSz="800100">
            <a:lnSpc>
              <a:spcPct val="90000"/>
            </a:lnSpc>
            <a:spcBef>
              <a:spcPct val="0"/>
            </a:spcBef>
            <a:spcAft>
              <a:spcPct val="15000"/>
            </a:spcAft>
            <a:buChar char="•"/>
          </a:pPr>
          <a:r>
            <a:rPr lang="en-US" sz="1800" b="1" kern="1200" dirty="0"/>
            <a:t>S.I restricted to 1 lac</a:t>
          </a:r>
          <a:endParaRPr lang="en-US" sz="1800" kern="1200" dirty="0"/>
        </a:p>
        <a:p>
          <a:pPr marL="171450" lvl="1" indent="-171450" algn="l" defTabSz="800100">
            <a:lnSpc>
              <a:spcPct val="90000"/>
            </a:lnSpc>
            <a:spcBef>
              <a:spcPct val="0"/>
            </a:spcBef>
            <a:spcAft>
              <a:spcPct val="15000"/>
            </a:spcAft>
            <a:buChar char="•"/>
          </a:pPr>
          <a:r>
            <a:rPr lang="en-US" sz="1800" kern="1200" dirty="0"/>
            <a:t>Max period 5 years</a:t>
          </a:r>
        </a:p>
        <a:p>
          <a:pPr marL="171450" lvl="1" indent="-171450" algn="l" defTabSz="800100">
            <a:lnSpc>
              <a:spcPct val="90000"/>
            </a:lnSpc>
            <a:spcBef>
              <a:spcPct val="0"/>
            </a:spcBef>
            <a:spcAft>
              <a:spcPct val="15000"/>
            </a:spcAft>
            <a:buChar char="•"/>
          </a:pPr>
          <a:r>
            <a:rPr lang="en-US" sz="1800" kern="1200" dirty="0"/>
            <a:t>Group JPA policies exceeding 12 months, a long term discount is allowed</a:t>
          </a:r>
        </a:p>
        <a:p>
          <a:pPr marL="171450" lvl="1" indent="-171450" algn="l" defTabSz="800100">
            <a:lnSpc>
              <a:spcPct val="90000"/>
            </a:lnSpc>
            <a:spcBef>
              <a:spcPct val="0"/>
            </a:spcBef>
            <a:spcAft>
              <a:spcPct val="15000"/>
            </a:spcAft>
            <a:buChar char="•"/>
          </a:pPr>
          <a:r>
            <a:rPr lang="en-US" sz="1800" kern="1200" dirty="0"/>
            <a:t>In case of long term policy, the premium is to be collected in one lump sum amount in advance.</a:t>
          </a:r>
        </a:p>
        <a:p>
          <a:pPr marL="171450" lvl="1" indent="-171450" algn="l" defTabSz="800100">
            <a:lnSpc>
              <a:spcPct val="90000"/>
            </a:lnSpc>
            <a:spcBef>
              <a:spcPct val="0"/>
            </a:spcBef>
            <a:spcAft>
              <a:spcPct val="15000"/>
            </a:spcAft>
            <a:buChar char="•"/>
          </a:pPr>
          <a:r>
            <a:rPr lang="en-US" sz="1800" kern="1200" dirty="0"/>
            <a:t>No renewal of group policy should be encouraged where loss ratio is 70% and above</a:t>
          </a:r>
        </a:p>
      </dsp:txBody>
      <dsp:txXfrm rot="-5400000">
        <a:off x="2102977" y="257962"/>
        <a:ext cx="8461804" cy="2297216"/>
      </dsp:txXfrm>
    </dsp:sp>
    <dsp:sp modelId="{10FDD544-F143-4492-98F8-08E54FBD1FAE}">
      <dsp:nvSpPr>
        <dsp:cNvPr id="0" name=""/>
        <dsp:cNvSpPr/>
      </dsp:nvSpPr>
      <dsp:spPr>
        <a:xfrm rot="5400000">
          <a:off x="-452882" y="3580583"/>
          <a:ext cx="3019218" cy="2113452"/>
        </a:xfrm>
        <a:prstGeom prst="chevron">
          <a:avLst/>
        </a:prstGeom>
        <a:gradFill rotWithShape="0">
          <a:gsLst>
            <a:gs pos="0">
              <a:schemeClr val="accent4">
                <a:hueOff val="-1163352"/>
                <a:satOff val="31323"/>
                <a:lumOff val="-8041"/>
                <a:alphaOff val="0"/>
                <a:satMod val="103000"/>
                <a:lumMod val="102000"/>
                <a:tint val="94000"/>
              </a:schemeClr>
            </a:gs>
            <a:gs pos="50000">
              <a:schemeClr val="accent4">
                <a:hueOff val="-1163352"/>
                <a:satOff val="31323"/>
                <a:lumOff val="-8041"/>
                <a:alphaOff val="0"/>
                <a:satMod val="110000"/>
                <a:lumMod val="100000"/>
                <a:shade val="100000"/>
              </a:schemeClr>
            </a:gs>
            <a:gs pos="100000">
              <a:schemeClr val="accent4">
                <a:hueOff val="-1163352"/>
                <a:satOff val="31323"/>
                <a:lumOff val="-8041"/>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b="1" kern="1200" dirty="0"/>
            <a:t>DOMESTIC TRAVELLER’S POLICY/SUHANA SAFAR POLICY</a:t>
          </a:r>
          <a:endParaRPr lang="en-US" sz="1800" kern="1200" dirty="0"/>
        </a:p>
      </dsp:txBody>
      <dsp:txXfrm rot="-5400000">
        <a:off x="1" y="4184426"/>
        <a:ext cx="2113452" cy="905766"/>
      </dsp:txXfrm>
    </dsp:sp>
    <dsp:sp modelId="{C4A0D90C-164D-400D-98E5-65D672C9CDD7}">
      <dsp:nvSpPr>
        <dsp:cNvPr id="0" name=""/>
        <dsp:cNvSpPr/>
      </dsp:nvSpPr>
      <dsp:spPr>
        <a:xfrm rot="5400000">
          <a:off x="5006041" y="203013"/>
          <a:ext cx="2758829" cy="8586078"/>
        </a:xfrm>
        <a:prstGeom prst="round2SameRect">
          <a:avLst/>
        </a:prstGeom>
        <a:solidFill>
          <a:schemeClr val="lt1">
            <a:alpha val="90000"/>
            <a:hueOff val="0"/>
            <a:satOff val="0"/>
            <a:lumOff val="0"/>
            <a:alphaOff val="0"/>
          </a:schemeClr>
        </a:solidFill>
        <a:ln w="6350" cap="flat" cmpd="sng" algn="ctr">
          <a:solidFill>
            <a:schemeClr val="accent4">
              <a:hueOff val="-1163352"/>
              <a:satOff val="31323"/>
              <a:lumOff val="-8041"/>
              <a:alphaOff val="0"/>
            </a:schemeClr>
          </a:solidFill>
          <a:prstDash val="solid"/>
          <a:miter lim="800000"/>
        </a:ln>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a:t>The domestic traveler- short duration or travel up to a specified period within India.</a:t>
          </a:r>
        </a:p>
        <a:p>
          <a:pPr marL="171450" lvl="1" indent="-171450" algn="l" defTabSz="800100">
            <a:lnSpc>
              <a:spcPct val="90000"/>
            </a:lnSpc>
            <a:spcBef>
              <a:spcPct val="0"/>
            </a:spcBef>
            <a:spcAft>
              <a:spcPct val="15000"/>
            </a:spcAft>
            <a:buChar char="•"/>
          </a:pPr>
          <a:r>
            <a:rPr lang="en-US" sz="1800" b="1" kern="1200" dirty="0"/>
            <a:t>Any mode of transport i.e. by Rail/Road/Air/Water including travel by the insured’s own vehicle.</a:t>
          </a:r>
        </a:p>
        <a:p>
          <a:pPr marL="342900" lvl="2" indent="-171450" algn="l" defTabSz="800100">
            <a:lnSpc>
              <a:spcPct val="90000"/>
            </a:lnSpc>
            <a:spcBef>
              <a:spcPct val="0"/>
            </a:spcBef>
            <a:spcAft>
              <a:spcPct val="15000"/>
            </a:spcAft>
            <a:buChar char="•"/>
          </a:pPr>
          <a:r>
            <a:rPr lang="en-US" sz="1800" kern="1200"/>
            <a:t>Risk of personal accident to the proposer and his family</a:t>
          </a:r>
          <a:endParaRPr lang="en-US" sz="1800" kern="1200" dirty="0"/>
        </a:p>
        <a:p>
          <a:pPr marL="342900" lvl="2" indent="-171450" algn="l" defTabSz="800100">
            <a:lnSpc>
              <a:spcPct val="90000"/>
            </a:lnSpc>
            <a:spcBef>
              <a:spcPct val="0"/>
            </a:spcBef>
            <a:spcAft>
              <a:spcPct val="15000"/>
            </a:spcAft>
            <a:buChar char="•"/>
          </a:pPr>
          <a:r>
            <a:rPr lang="en-US" sz="1800" kern="1200" dirty="0"/>
            <a:t>Loss or damage to accompanied baggage</a:t>
          </a:r>
        </a:p>
        <a:p>
          <a:pPr marL="171450" lvl="1" indent="-171450" algn="l" defTabSz="800100">
            <a:lnSpc>
              <a:spcPct val="90000"/>
            </a:lnSpc>
            <a:spcBef>
              <a:spcPct val="0"/>
            </a:spcBef>
            <a:spcAft>
              <a:spcPct val="15000"/>
            </a:spcAft>
            <a:buChar char="•"/>
          </a:pPr>
          <a:r>
            <a:rPr lang="en-US" sz="1800" kern="1200" dirty="0"/>
            <a:t>The policy also provides for reimbursement of actual emergency incidental expenses up to around Rs.1000/- per head, arising from personal accident</a:t>
          </a:r>
        </a:p>
        <a:p>
          <a:pPr marL="171450" lvl="1" indent="-171450" algn="l" defTabSz="800100">
            <a:lnSpc>
              <a:spcPct val="90000"/>
            </a:lnSpc>
            <a:spcBef>
              <a:spcPct val="0"/>
            </a:spcBef>
            <a:spcAft>
              <a:spcPct val="15000"/>
            </a:spcAft>
            <a:buChar char="•"/>
          </a:pPr>
          <a:r>
            <a:rPr lang="en-US" sz="1800" kern="1200" dirty="0"/>
            <a:t>The premium depends on the number of persons undertaking the tour</a:t>
          </a:r>
        </a:p>
      </dsp:txBody>
      <dsp:txXfrm rot="-5400000">
        <a:off x="2092417" y="3251313"/>
        <a:ext cx="8451403" cy="2489479"/>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CC8141-11D1-4652-AFB4-947B490ABEDA}">
      <dsp:nvSpPr>
        <dsp:cNvPr id="0" name=""/>
        <dsp:cNvSpPr/>
      </dsp:nvSpPr>
      <dsp:spPr>
        <a:xfrm rot="5400000">
          <a:off x="-426921" y="579482"/>
          <a:ext cx="2816032" cy="1971222"/>
        </a:xfrm>
        <a:prstGeom prst="chevron">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en-US" sz="1900" b="1" kern="1200" dirty="0"/>
            <a:t>AMARTYA SHIKSHA YOJANA POLICY</a:t>
          </a:r>
        </a:p>
      </dsp:txBody>
      <dsp:txXfrm rot="-5400000">
        <a:off x="-4516" y="1142688"/>
        <a:ext cx="1971222" cy="844810"/>
      </dsp:txXfrm>
    </dsp:sp>
    <dsp:sp modelId="{6B934BF3-40F6-4202-BC0D-14ABAD799593}">
      <dsp:nvSpPr>
        <dsp:cNvPr id="0" name=""/>
        <dsp:cNvSpPr/>
      </dsp:nvSpPr>
      <dsp:spPr>
        <a:xfrm rot="5400000">
          <a:off x="5132991" y="-3043487"/>
          <a:ext cx="2374440" cy="8728308"/>
        </a:xfrm>
        <a:prstGeom prst="round2SameRect">
          <a:avLst/>
        </a:prstGeom>
        <a:solidFill>
          <a:schemeClr val="lt1">
            <a:alpha val="90000"/>
            <a:hueOff val="0"/>
            <a:satOff val="0"/>
            <a:lumOff val="0"/>
            <a:alphaOff val="0"/>
          </a:schemeClr>
        </a:solidFill>
        <a:ln w="6350" cap="flat" cmpd="sng" algn="ctr">
          <a:solidFill>
            <a:schemeClr val="accent4">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a:t>Education expenses of the student if the parent/guardian is involved in an accident.</a:t>
          </a:r>
        </a:p>
        <a:p>
          <a:pPr marL="171450" lvl="1" indent="-171450" algn="l" defTabSz="800100">
            <a:lnSpc>
              <a:spcPct val="90000"/>
            </a:lnSpc>
            <a:spcBef>
              <a:spcPct val="0"/>
            </a:spcBef>
            <a:spcAft>
              <a:spcPct val="15000"/>
            </a:spcAft>
            <a:buChar char="•"/>
          </a:pPr>
          <a:r>
            <a:rPr lang="en-US" sz="1800" b="1" kern="1200" dirty="0"/>
            <a:t>Cover: </a:t>
          </a:r>
          <a:r>
            <a:rPr lang="en-US" sz="1800" kern="1200" dirty="0"/>
            <a:t>Death and PTD</a:t>
          </a:r>
        </a:p>
        <a:p>
          <a:pPr marL="171450" lvl="1" indent="-171450" algn="l" defTabSz="800100">
            <a:lnSpc>
              <a:spcPct val="90000"/>
            </a:lnSpc>
            <a:spcBef>
              <a:spcPct val="0"/>
            </a:spcBef>
            <a:spcAft>
              <a:spcPct val="15000"/>
            </a:spcAft>
            <a:buChar char="•"/>
          </a:pPr>
          <a:r>
            <a:rPr lang="en-US" sz="1800" b="1" kern="1200" dirty="0"/>
            <a:t>S.I depends on the educational expenses of the course</a:t>
          </a:r>
          <a:endParaRPr lang="en-US" sz="1800" kern="1200" dirty="0"/>
        </a:p>
        <a:p>
          <a:pPr marL="171450" lvl="1" indent="-171450" algn="l" defTabSz="800100">
            <a:lnSpc>
              <a:spcPct val="90000"/>
            </a:lnSpc>
            <a:spcBef>
              <a:spcPct val="0"/>
            </a:spcBef>
            <a:spcAft>
              <a:spcPct val="15000"/>
            </a:spcAft>
            <a:buChar char="•"/>
          </a:pPr>
          <a:r>
            <a:rPr lang="en-US" sz="1800" kern="1200" dirty="0"/>
            <a:t>Policy period is long term</a:t>
          </a:r>
        </a:p>
        <a:p>
          <a:pPr marL="171450" lvl="1" indent="-171450" algn="l" defTabSz="800100">
            <a:lnSpc>
              <a:spcPct val="90000"/>
            </a:lnSpc>
            <a:spcBef>
              <a:spcPct val="0"/>
            </a:spcBef>
            <a:spcAft>
              <a:spcPct val="15000"/>
            </a:spcAft>
            <a:buChar char="•"/>
          </a:pPr>
          <a:r>
            <a:rPr lang="en-US" sz="1800" kern="1200" dirty="0"/>
            <a:t>Compensation is deposited with a financial institution.</a:t>
          </a:r>
        </a:p>
        <a:p>
          <a:pPr marL="171450" lvl="1" indent="-171450" algn="l" defTabSz="800100">
            <a:lnSpc>
              <a:spcPct val="90000"/>
            </a:lnSpc>
            <a:spcBef>
              <a:spcPct val="0"/>
            </a:spcBef>
            <a:spcAft>
              <a:spcPct val="15000"/>
            </a:spcAft>
            <a:buChar char="•"/>
          </a:pPr>
          <a:r>
            <a:rPr lang="en-US" sz="1800" kern="1200" dirty="0"/>
            <a:t>If the death of the parent/providing guardian occurs due to surgery or within seven days thereof, the same is treated as an accident and covered under the policy.</a:t>
          </a:r>
        </a:p>
      </dsp:txBody>
      <dsp:txXfrm rot="-5400000">
        <a:off x="1956058" y="249357"/>
        <a:ext cx="8612397" cy="2142618"/>
      </dsp:txXfrm>
    </dsp:sp>
    <dsp:sp modelId="{10FDD544-F143-4492-98F8-08E54FBD1FAE}">
      <dsp:nvSpPr>
        <dsp:cNvPr id="0" name=""/>
        <dsp:cNvSpPr/>
      </dsp:nvSpPr>
      <dsp:spPr>
        <a:xfrm rot="5400000">
          <a:off x="-426921" y="3768856"/>
          <a:ext cx="2816032" cy="1971222"/>
        </a:xfrm>
        <a:prstGeom prst="chevron">
          <a:avLst/>
        </a:prstGeom>
        <a:gradFill rotWithShape="0">
          <a:gsLst>
            <a:gs pos="0">
              <a:schemeClr val="accent4">
                <a:hueOff val="-1163352"/>
                <a:satOff val="31323"/>
                <a:lumOff val="-8041"/>
                <a:alphaOff val="0"/>
                <a:satMod val="103000"/>
                <a:lumMod val="102000"/>
                <a:tint val="94000"/>
              </a:schemeClr>
            </a:gs>
            <a:gs pos="50000">
              <a:schemeClr val="accent4">
                <a:hueOff val="-1163352"/>
                <a:satOff val="31323"/>
                <a:lumOff val="-8041"/>
                <a:alphaOff val="0"/>
                <a:satMod val="110000"/>
                <a:lumMod val="100000"/>
                <a:shade val="100000"/>
              </a:schemeClr>
            </a:gs>
            <a:gs pos="100000">
              <a:schemeClr val="accent4">
                <a:hueOff val="-1163352"/>
                <a:satOff val="31323"/>
                <a:lumOff val="-8041"/>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en-US" sz="1900" b="1" kern="1200" dirty="0"/>
            <a:t>RAJARAJESHWARI MAHILA KALYAN YOJANA</a:t>
          </a:r>
          <a:endParaRPr lang="en-US" sz="1900" kern="1200" dirty="0"/>
        </a:p>
      </dsp:txBody>
      <dsp:txXfrm rot="-5400000">
        <a:off x="-4516" y="4332062"/>
        <a:ext cx="1971222" cy="844810"/>
      </dsp:txXfrm>
    </dsp:sp>
    <dsp:sp modelId="{C4A0D90C-164D-400D-98E5-65D672C9CDD7}">
      <dsp:nvSpPr>
        <dsp:cNvPr id="0" name=""/>
        <dsp:cNvSpPr/>
      </dsp:nvSpPr>
      <dsp:spPr>
        <a:xfrm rot="5400000">
          <a:off x="4592243" y="249027"/>
          <a:ext cx="3413167" cy="8746375"/>
        </a:xfrm>
        <a:prstGeom prst="round2SameRect">
          <a:avLst/>
        </a:prstGeom>
        <a:solidFill>
          <a:schemeClr val="lt1">
            <a:alpha val="90000"/>
            <a:hueOff val="0"/>
            <a:satOff val="0"/>
            <a:lumOff val="0"/>
            <a:alphaOff val="0"/>
          </a:schemeClr>
        </a:solidFill>
        <a:ln w="6350" cap="flat" cmpd="sng" algn="ctr">
          <a:solidFill>
            <a:schemeClr val="accent4">
              <a:hueOff val="-1163352"/>
              <a:satOff val="31323"/>
              <a:lumOff val="-8041"/>
              <a:alphaOff val="0"/>
            </a:schemeClr>
          </a:solidFill>
          <a:prstDash val="solid"/>
          <a:miter lim="800000"/>
        </a:ln>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a:t>Economic security to women</a:t>
          </a:r>
        </a:p>
        <a:p>
          <a:pPr marL="171450" lvl="1" indent="-171450" algn="l" defTabSz="800100">
            <a:lnSpc>
              <a:spcPct val="90000"/>
            </a:lnSpc>
            <a:spcBef>
              <a:spcPct val="0"/>
            </a:spcBef>
            <a:spcAft>
              <a:spcPct val="15000"/>
            </a:spcAft>
            <a:buChar char="•"/>
          </a:pPr>
          <a:r>
            <a:rPr lang="en-US" sz="1800" b="1" kern="1200" dirty="0"/>
            <a:t>Age: 10-75 </a:t>
          </a:r>
          <a:r>
            <a:rPr lang="en-US" sz="1800" b="1" kern="1200" dirty="0" err="1"/>
            <a:t>yrs</a:t>
          </a:r>
          <a:endParaRPr lang="en-US" sz="1800" b="1" kern="1200" dirty="0"/>
        </a:p>
        <a:p>
          <a:pPr marL="171450" lvl="1" indent="-171450" algn="l" defTabSz="800100">
            <a:lnSpc>
              <a:spcPct val="90000"/>
            </a:lnSpc>
            <a:spcBef>
              <a:spcPct val="0"/>
            </a:spcBef>
            <a:spcAft>
              <a:spcPct val="15000"/>
            </a:spcAft>
            <a:buChar char="•"/>
          </a:pPr>
          <a:r>
            <a:rPr lang="en-US" sz="1800" kern="1200" dirty="0"/>
            <a:t>Death and disability to women</a:t>
          </a:r>
          <a:endParaRPr lang="en-US" sz="1800" b="1" kern="1200" dirty="0"/>
        </a:p>
        <a:p>
          <a:pPr marL="171450" lvl="1" indent="-171450" algn="l" defTabSz="800100">
            <a:lnSpc>
              <a:spcPct val="90000"/>
            </a:lnSpc>
            <a:spcBef>
              <a:spcPct val="0"/>
            </a:spcBef>
            <a:spcAft>
              <a:spcPct val="15000"/>
            </a:spcAft>
            <a:buChar char="•"/>
          </a:pPr>
          <a:r>
            <a:rPr lang="en-US" sz="1800" b="1" kern="1200" dirty="0"/>
            <a:t>Disability cover for insured women </a:t>
          </a:r>
          <a:r>
            <a:rPr lang="en-US" sz="1800" kern="1200" dirty="0"/>
            <a:t>–PTD – 25000, Loss of one limb/one eye: Rs.12,500/</a:t>
          </a:r>
        </a:p>
        <a:p>
          <a:pPr marL="171450" lvl="1" indent="-171450" algn="l" defTabSz="800100">
            <a:lnSpc>
              <a:spcPct val="90000"/>
            </a:lnSpc>
            <a:spcBef>
              <a:spcPct val="0"/>
            </a:spcBef>
            <a:spcAft>
              <a:spcPct val="15000"/>
            </a:spcAft>
            <a:buChar char="•"/>
          </a:pPr>
          <a:r>
            <a:rPr lang="en-US" sz="1800" b="1" kern="1200" dirty="0"/>
            <a:t>Death cover for insured women:  For married women: Rs.25,000/- in the event of death of husband due to accident.</a:t>
          </a:r>
        </a:p>
        <a:p>
          <a:pPr marL="171450" lvl="1" indent="-171450" algn="l" defTabSz="800100">
            <a:lnSpc>
              <a:spcPct val="90000"/>
            </a:lnSpc>
            <a:spcBef>
              <a:spcPct val="0"/>
            </a:spcBef>
            <a:spcAft>
              <a:spcPct val="15000"/>
            </a:spcAft>
            <a:buChar char="•"/>
          </a:pPr>
          <a:r>
            <a:rPr lang="en-US" sz="1800" b="1" kern="1200" dirty="0"/>
            <a:t>For unmarried women: </a:t>
          </a:r>
          <a:r>
            <a:rPr lang="en-US" sz="1800" b="1" kern="1200" dirty="0" err="1"/>
            <a:t>Rs</a:t>
          </a:r>
          <a:r>
            <a:rPr lang="en-US" sz="1800" b="1" kern="1200" dirty="0"/>
            <a:t>. 25,000/- to the nominee/legal heir</a:t>
          </a:r>
        </a:p>
        <a:p>
          <a:pPr marL="171450" lvl="1" indent="-171450" algn="l" defTabSz="800100">
            <a:lnSpc>
              <a:spcPct val="90000"/>
            </a:lnSpc>
            <a:spcBef>
              <a:spcPct val="0"/>
            </a:spcBef>
            <a:spcAft>
              <a:spcPct val="15000"/>
            </a:spcAft>
            <a:buChar char="•"/>
          </a:pPr>
          <a:r>
            <a:rPr lang="en-US" sz="1800" kern="1200" dirty="0">
              <a:solidFill>
                <a:srgbClr val="FF0000"/>
              </a:solidFill>
            </a:rPr>
            <a:t>Add </a:t>
          </a:r>
          <a:r>
            <a:rPr lang="en-US" sz="1800" kern="1200" dirty="0" err="1">
              <a:solidFill>
                <a:srgbClr val="FF0000"/>
              </a:solidFill>
            </a:rPr>
            <a:t>ons</a:t>
          </a:r>
          <a:endParaRPr lang="en-US" sz="1800" kern="1200" dirty="0">
            <a:solidFill>
              <a:srgbClr val="FF0000"/>
            </a:solidFill>
          </a:endParaRPr>
        </a:p>
        <a:p>
          <a:pPr marL="171450" lvl="1" indent="-171450" algn="l" defTabSz="800100">
            <a:lnSpc>
              <a:spcPct val="90000"/>
            </a:lnSpc>
            <a:spcBef>
              <a:spcPct val="0"/>
            </a:spcBef>
            <a:spcAft>
              <a:spcPct val="15000"/>
            </a:spcAft>
            <a:buChar char="•"/>
          </a:pPr>
          <a:r>
            <a:rPr lang="en-US" sz="1800" kern="1200" dirty="0"/>
            <a:t>TTD: Rs.500/- per month subject to a maximum of Rs.1, 500/</a:t>
          </a:r>
        </a:p>
        <a:p>
          <a:pPr marL="171450" lvl="1" indent="-171450" algn="l" defTabSz="800100">
            <a:lnSpc>
              <a:spcPct val="90000"/>
            </a:lnSpc>
            <a:spcBef>
              <a:spcPct val="0"/>
            </a:spcBef>
            <a:spcAft>
              <a:spcPct val="15000"/>
            </a:spcAft>
            <a:buChar char="•"/>
          </a:pPr>
          <a:r>
            <a:rPr lang="en-US" sz="1800" kern="1200" dirty="0"/>
            <a:t>Expenses incurred for legal divorce proceedings: Actual not exceeding Rs.2, 000/-</a:t>
          </a:r>
        </a:p>
        <a:p>
          <a:pPr marL="171450" lvl="1" indent="-171450" algn="l" defTabSz="800100">
            <a:lnSpc>
              <a:spcPct val="90000"/>
            </a:lnSpc>
            <a:spcBef>
              <a:spcPct val="0"/>
            </a:spcBef>
            <a:spcAft>
              <a:spcPct val="15000"/>
            </a:spcAft>
            <a:buChar char="•"/>
          </a:pPr>
          <a:r>
            <a:rPr lang="en-US" sz="1800" kern="1200" dirty="0"/>
            <a:t>Loss/damage to household goods due to fire, flood, riot, terrorism: </a:t>
          </a:r>
          <a:r>
            <a:rPr lang="en-US" sz="1800" kern="1200" dirty="0" err="1"/>
            <a:t>Upto</a:t>
          </a:r>
          <a:r>
            <a:rPr lang="en-US" sz="1800" kern="1200" dirty="0"/>
            <a:t> a limit of Rs.2, 000/-</a:t>
          </a:r>
        </a:p>
      </dsp:txBody>
      <dsp:txXfrm rot="-5400000">
        <a:off x="1925640" y="3082248"/>
        <a:ext cx="8579758" cy="3079933"/>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394888-A44B-4718-828F-C04734DC78E7}">
      <dsp:nvSpPr>
        <dsp:cNvPr id="0" name=""/>
        <dsp:cNvSpPr/>
      </dsp:nvSpPr>
      <dsp:spPr>
        <a:xfrm>
          <a:off x="1704221" y="2541880"/>
          <a:ext cx="632402" cy="1354330"/>
        </a:xfrm>
        <a:custGeom>
          <a:avLst/>
          <a:gdLst/>
          <a:ahLst/>
          <a:cxnLst/>
          <a:rect l="0" t="0" r="0" b="0"/>
          <a:pathLst>
            <a:path>
              <a:moveTo>
                <a:pt x="0" y="0"/>
              </a:moveTo>
              <a:lnTo>
                <a:pt x="316201" y="0"/>
              </a:lnTo>
              <a:lnTo>
                <a:pt x="316201" y="1354330"/>
              </a:lnTo>
              <a:lnTo>
                <a:pt x="632402" y="1354330"/>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983055" y="3181677"/>
        <a:ext cx="74735" cy="74735"/>
      </dsp:txXfrm>
    </dsp:sp>
    <dsp:sp modelId="{1E98625F-82E4-4A59-AB25-C99920350852}">
      <dsp:nvSpPr>
        <dsp:cNvPr id="0" name=""/>
        <dsp:cNvSpPr/>
      </dsp:nvSpPr>
      <dsp:spPr>
        <a:xfrm>
          <a:off x="1704221" y="1294277"/>
          <a:ext cx="632402" cy="1247602"/>
        </a:xfrm>
        <a:custGeom>
          <a:avLst/>
          <a:gdLst/>
          <a:ahLst/>
          <a:cxnLst/>
          <a:rect l="0" t="0" r="0" b="0"/>
          <a:pathLst>
            <a:path>
              <a:moveTo>
                <a:pt x="0" y="1247602"/>
              </a:moveTo>
              <a:lnTo>
                <a:pt x="316201" y="1247602"/>
              </a:lnTo>
              <a:lnTo>
                <a:pt x="316201" y="0"/>
              </a:lnTo>
              <a:lnTo>
                <a:pt x="632402" y="0"/>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985454" y="1883110"/>
        <a:ext cx="69936" cy="69936"/>
      </dsp:txXfrm>
    </dsp:sp>
    <dsp:sp modelId="{75CEB8DA-6D02-4667-BDC5-CE7321097A0B}">
      <dsp:nvSpPr>
        <dsp:cNvPr id="0" name=""/>
        <dsp:cNvSpPr/>
      </dsp:nvSpPr>
      <dsp:spPr>
        <a:xfrm rot="16200000">
          <a:off x="-1314710" y="2059865"/>
          <a:ext cx="5073835" cy="964028"/>
        </a:xfrm>
        <a:prstGeom prst="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7145" tIns="17145" rIns="17145" bIns="17145" numCol="1" spcCol="1270" anchor="ctr" anchorCtr="0">
          <a:noAutofit/>
        </a:bodyPr>
        <a:lstStyle/>
        <a:p>
          <a:pPr marL="0" lvl="0" indent="0" algn="ctr" defTabSz="1200150">
            <a:lnSpc>
              <a:spcPct val="90000"/>
            </a:lnSpc>
            <a:spcBef>
              <a:spcPct val="0"/>
            </a:spcBef>
            <a:spcAft>
              <a:spcPct val="35000"/>
            </a:spcAft>
            <a:buNone/>
          </a:pPr>
          <a:r>
            <a:rPr lang="en-US" sz="2700" kern="1200" dirty="0"/>
            <a:t>Full Value</a:t>
          </a:r>
        </a:p>
        <a:p>
          <a:pPr marL="0" lvl="0" indent="0" algn="ctr" defTabSz="1200150">
            <a:lnSpc>
              <a:spcPct val="90000"/>
            </a:lnSpc>
            <a:spcBef>
              <a:spcPct val="0"/>
            </a:spcBef>
            <a:spcAft>
              <a:spcPct val="35000"/>
            </a:spcAft>
            <a:buNone/>
          </a:pPr>
          <a:r>
            <a:rPr lang="en-US" sz="2700" kern="1200" dirty="0">
              <a:sym typeface="Wingdings" panose="05000000000000000000" pitchFamily="2" charset="2"/>
            </a:rPr>
            <a:t> </a:t>
          </a:r>
          <a:r>
            <a:rPr lang="en-US" sz="2700" kern="1200" dirty="0"/>
            <a:t>goods insured for their full value</a:t>
          </a:r>
        </a:p>
      </dsp:txBody>
      <dsp:txXfrm>
        <a:off x="-1314710" y="2059865"/>
        <a:ext cx="5073835" cy="964028"/>
      </dsp:txXfrm>
    </dsp:sp>
    <dsp:sp modelId="{5182CD5B-0F78-48A7-9056-25CB73328131}">
      <dsp:nvSpPr>
        <dsp:cNvPr id="0" name=""/>
        <dsp:cNvSpPr/>
      </dsp:nvSpPr>
      <dsp:spPr>
        <a:xfrm>
          <a:off x="2336624" y="60450"/>
          <a:ext cx="7147543" cy="2467653"/>
        </a:xfrm>
        <a:prstGeom prst="rect">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b="1" u="sng" kern="1200" dirty="0"/>
            <a:t>Declaration</a:t>
          </a:r>
        </a:p>
        <a:p>
          <a:pPr marL="0" lvl="0" indent="0" algn="l" defTabSz="800100">
            <a:lnSpc>
              <a:spcPct val="90000"/>
            </a:lnSpc>
            <a:spcBef>
              <a:spcPct val="0"/>
            </a:spcBef>
            <a:spcAft>
              <a:spcPct val="35000"/>
            </a:spcAft>
            <a:buNone/>
          </a:pPr>
          <a:r>
            <a:rPr lang="en-US" sz="1800" kern="1200" dirty="0"/>
            <a:t>- fluctuation in values takes place very frequently</a:t>
          </a:r>
        </a:p>
        <a:p>
          <a:pPr marL="0" lvl="0" indent="0" algn="l" defTabSz="800100">
            <a:lnSpc>
              <a:spcPct val="90000"/>
            </a:lnSpc>
            <a:spcBef>
              <a:spcPct val="0"/>
            </a:spcBef>
            <a:spcAft>
              <a:spcPct val="35000"/>
            </a:spcAft>
            <a:buNone/>
          </a:pPr>
          <a:r>
            <a:rPr lang="en-US" sz="1800" kern="1200" dirty="0"/>
            <a:t>-Highest value of stock prior to 30 days of next month</a:t>
          </a:r>
        </a:p>
        <a:p>
          <a:pPr marL="0" lvl="0" indent="0" algn="l" defTabSz="800100">
            <a:lnSpc>
              <a:spcPct val="90000"/>
            </a:lnSpc>
            <a:spcBef>
              <a:spcPct val="0"/>
            </a:spcBef>
            <a:spcAft>
              <a:spcPct val="35000"/>
            </a:spcAft>
            <a:buNone/>
          </a:pPr>
          <a:r>
            <a:rPr lang="en-US" sz="1800" kern="1200" dirty="0"/>
            <a:t>--actual premium payable is obtained by applying the rate percentage on the average value.</a:t>
          </a:r>
        </a:p>
        <a:p>
          <a:pPr marL="0" lvl="0" indent="0" algn="l" defTabSz="800100">
            <a:lnSpc>
              <a:spcPct val="90000"/>
            </a:lnSpc>
            <a:spcBef>
              <a:spcPct val="0"/>
            </a:spcBef>
            <a:spcAft>
              <a:spcPct val="35000"/>
            </a:spcAft>
            <a:buNone/>
          </a:pPr>
          <a:r>
            <a:rPr lang="en-US" sz="1800" kern="1200" dirty="0"/>
            <a:t>--50% of the provisional policy premium is at least retained</a:t>
          </a:r>
        </a:p>
        <a:p>
          <a:pPr marL="0" lvl="0" indent="0" defTabSz="800100">
            <a:lnSpc>
              <a:spcPct val="90000"/>
            </a:lnSpc>
            <a:spcBef>
              <a:spcPct val="0"/>
            </a:spcBef>
            <a:spcAft>
              <a:spcPct val="35000"/>
            </a:spcAft>
            <a:buNone/>
          </a:pPr>
          <a:r>
            <a:rPr lang="en-US" sz="1800" kern="1200" dirty="0"/>
            <a:t>--In absence of declaration, the sum insured is deemed to be the declaration for the month</a:t>
          </a:r>
        </a:p>
      </dsp:txBody>
      <dsp:txXfrm>
        <a:off x="2336624" y="60450"/>
        <a:ext cx="7147543" cy="2467653"/>
      </dsp:txXfrm>
    </dsp:sp>
    <dsp:sp modelId="{39DF6B25-A238-4C00-B57A-CA00493B88AD}">
      <dsp:nvSpPr>
        <dsp:cNvPr id="0" name=""/>
        <dsp:cNvSpPr/>
      </dsp:nvSpPr>
      <dsp:spPr>
        <a:xfrm>
          <a:off x="2336624" y="2769111"/>
          <a:ext cx="7210120" cy="2254198"/>
        </a:xfrm>
        <a:prstGeom prst="rect">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b="1" u="sng" kern="1200" dirty="0"/>
            <a:t>Non Declaration</a:t>
          </a:r>
        </a:p>
        <a:p>
          <a:pPr marL="0" lvl="0" indent="0" algn="l" defTabSz="800100">
            <a:lnSpc>
              <a:spcPct val="90000"/>
            </a:lnSpc>
            <a:spcBef>
              <a:spcPct val="0"/>
            </a:spcBef>
            <a:spcAft>
              <a:spcPct val="35000"/>
            </a:spcAft>
            <a:buNone/>
          </a:pPr>
          <a:r>
            <a:rPr lang="en-US" sz="1800" kern="1200" dirty="0"/>
            <a:t>--value of which is likely to remain more or less stable during the period</a:t>
          </a:r>
        </a:p>
        <a:p>
          <a:pPr marL="0" lvl="0" indent="0" algn="l" defTabSz="800100">
            <a:lnSpc>
              <a:spcPct val="90000"/>
            </a:lnSpc>
            <a:spcBef>
              <a:spcPct val="0"/>
            </a:spcBef>
            <a:spcAft>
              <a:spcPct val="35000"/>
            </a:spcAft>
            <a:buNone/>
          </a:pPr>
          <a:r>
            <a:rPr lang="en-US" sz="1800" kern="1200" dirty="0"/>
            <a:t>Any increase or decrease in the sum insured to be effected by endorsement and - premium charged or refunded at short period scale</a:t>
          </a:r>
          <a:r>
            <a:rPr lang="en-US" sz="1600" kern="1200" dirty="0"/>
            <a:t>.</a:t>
          </a:r>
        </a:p>
      </dsp:txBody>
      <dsp:txXfrm>
        <a:off x="2336624" y="2769111"/>
        <a:ext cx="7210120" cy="2254198"/>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04F634-6739-430E-AF93-269C45B45B49}">
      <dsp:nvSpPr>
        <dsp:cNvPr id="0" name=""/>
        <dsp:cNvSpPr/>
      </dsp:nvSpPr>
      <dsp:spPr>
        <a:xfrm rot="5400000">
          <a:off x="4490744" y="-1456089"/>
          <a:ext cx="5017928" cy="8545626"/>
        </a:xfrm>
        <a:prstGeom prst="round2SameRect">
          <a:avLst/>
        </a:prstGeom>
        <a:solidFill>
          <a:schemeClr val="accent5">
            <a:lumMod val="20000"/>
            <a:lumOff val="80000"/>
            <a:alpha val="90000"/>
          </a:schemeClr>
        </a:solidFill>
        <a:ln w="6350" cap="flat" cmpd="sng" algn="ctr">
          <a:solidFill>
            <a:schemeClr val="accent5">
              <a:tint val="40000"/>
              <a:alpha val="9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US" sz="1800" kern="1200" dirty="0"/>
            <a:t>Not full value insurance </a:t>
          </a:r>
          <a:r>
            <a:rPr lang="en-US" sz="1800" kern="1200" dirty="0">
              <a:sym typeface="Wingdings" panose="05000000000000000000" pitchFamily="2" charset="2"/>
            </a:rPr>
            <a:t> </a:t>
          </a:r>
          <a:r>
            <a:rPr lang="en-US" sz="1800" kern="1200" dirty="0"/>
            <a:t>also known as ‘partial value’ policy</a:t>
          </a:r>
        </a:p>
        <a:p>
          <a:pPr marL="171450" lvl="1" indent="-171450" algn="l" defTabSz="800100">
            <a:lnSpc>
              <a:spcPct val="90000"/>
            </a:lnSpc>
            <a:spcBef>
              <a:spcPct val="0"/>
            </a:spcBef>
            <a:spcAft>
              <a:spcPct val="15000"/>
            </a:spcAft>
            <a:buChar char="•"/>
          </a:pPr>
          <a:r>
            <a:rPr lang="en-US" sz="1800" kern="1200" dirty="0"/>
            <a:t>Total loss of which is practically impossible.</a:t>
          </a:r>
        </a:p>
        <a:p>
          <a:pPr marL="342900" lvl="2" indent="-171450" algn="l" defTabSz="800100">
            <a:lnSpc>
              <a:spcPct val="90000"/>
            </a:lnSpc>
            <a:spcBef>
              <a:spcPct val="0"/>
            </a:spcBef>
            <a:spcAft>
              <a:spcPct val="15000"/>
            </a:spcAft>
            <a:buChar char="•"/>
          </a:pPr>
          <a:r>
            <a:rPr lang="en-US" sz="1800" kern="1200" dirty="0"/>
            <a:t>Stocks involved are of a substantial and bulky nature, rendering total loss a remote possibility.</a:t>
          </a:r>
        </a:p>
        <a:p>
          <a:pPr marL="342900" lvl="2" indent="-171450" algn="l" defTabSz="800100">
            <a:lnSpc>
              <a:spcPct val="90000"/>
            </a:lnSpc>
            <a:spcBef>
              <a:spcPct val="0"/>
            </a:spcBef>
            <a:spcAft>
              <a:spcPct val="15000"/>
            </a:spcAft>
            <a:buChar char="•"/>
          </a:pPr>
          <a:r>
            <a:rPr lang="en-US" sz="1800" kern="1200" dirty="0"/>
            <a:t>No First Loss policy is usually issued for less than 25% of the total value of the property</a:t>
          </a:r>
        </a:p>
        <a:p>
          <a:pPr marL="171450" lvl="1" indent="-171450" algn="l" defTabSz="800100">
            <a:lnSpc>
              <a:spcPct val="90000"/>
            </a:lnSpc>
            <a:spcBef>
              <a:spcPct val="0"/>
            </a:spcBef>
            <a:spcAft>
              <a:spcPct val="15000"/>
            </a:spcAft>
            <a:buChar char="•"/>
          </a:pPr>
          <a:r>
            <a:rPr lang="en-US" sz="1800" b="1" kern="1200" dirty="0"/>
            <a:t>Condition of average</a:t>
          </a:r>
        </a:p>
        <a:p>
          <a:pPr marL="342900" lvl="2" indent="-171450" algn="l" defTabSz="800100">
            <a:lnSpc>
              <a:spcPct val="90000"/>
            </a:lnSpc>
            <a:spcBef>
              <a:spcPct val="0"/>
            </a:spcBef>
            <a:spcAft>
              <a:spcPct val="15000"/>
            </a:spcAft>
            <a:buChar char="•"/>
          </a:pPr>
          <a:r>
            <a:rPr lang="en-US" sz="1800" kern="1200" dirty="0"/>
            <a:t>	“It is hereby declared and agreed that this policy is issued as a First Loss insurance up to ___% of insured’s total stocks (100%) as specified in the schedule attached to and forming part of the policy. It is further declared and agreed that in the event of the total value of stocks at risk at the time of loss within the meaning of policy be greater than the total value declared for purposes of this insurance and incorporated in the schedule, the insured shall be considered as being his own insurer for the difference, and shall bear a ratable share of the loss accordingly. Every item, if more than one, of the policy, shall be separately subject to this condition.”</a:t>
          </a:r>
        </a:p>
        <a:p>
          <a:pPr marL="171450" lvl="1" indent="-171450" algn="l" defTabSz="755650">
            <a:lnSpc>
              <a:spcPct val="90000"/>
            </a:lnSpc>
            <a:spcBef>
              <a:spcPct val="0"/>
            </a:spcBef>
            <a:spcAft>
              <a:spcPct val="15000"/>
            </a:spcAft>
            <a:buChar char="•"/>
          </a:pPr>
          <a:endParaRPr lang="en-US" sz="1700" kern="1200" dirty="0"/>
        </a:p>
      </dsp:txBody>
      <dsp:txXfrm rot="-5400000">
        <a:off x="2726896" y="552714"/>
        <a:ext cx="8300671" cy="4528018"/>
      </dsp:txXfrm>
    </dsp:sp>
    <dsp:sp modelId="{9F335571-F12F-4F90-A756-46AE0BD4C530}">
      <dsp:nvSpPr>
        <dsp:cNvPr id="0" name=""/>
        <dsp:cNvSpPr/>
      </dsp:nvSpPr>
      <dsp:spPr>
        <a:xfrm>
          <a:off x="798" y="1405645"/>
          <a:ext cx="2726659" cy="2777136"/>
        </a:xfrm>
        <a:prstGeom prst="round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1930" tIns="100965" rIns="201930" bIns="100965" numCol="1" spcCol="1270" anchor="ctr" anchorCtr="0">
          <a:noAutofit/>
        </a:bodyPr>
        <a:lstStyle/>
        <a:p>
          <a:pPr marL="0" lvl="0" indent="0" algn="ctr" defTabSz="2355850">
            <a:lnSpc>
              <a:spcPct val="90000"/>
            </a:lnSpc>
            <a:spcBef>
              <a:spcPct val="0"/>
            </a:spcBef>
            <a:spcAft>
              <a:spcPct val="35000"/>
            </a:spcAft>
            <a:buNone/>
          </a:pPr>
          <a:r>
            <a:rPr lang="en-US" sz="5300" kern="1200" dirty="0"/>
            <a:t>First loss policies</a:t>
          </a:r>
        </a:p>
      </dsp:txBody>
      <dsp:txXfrm>
        <a:off x="133903" y="1538750"/>
        <a:ext cx="2460449" cy="2510926"/>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04F634-6739-430E-AF93-269C45B45B49}">
      <dsp:nvSpPr>
        <dsp:cNvPr id="0" name=""/>
        <dsp:cNvSpPr/>
      </dsp:nvSpPr>
      <dsp:spPr>
        <a:xfrm rot="5400000">
          <a:off x="5476428" y="-1208364"/>
          <a:ext cx="1618480" cy="4770963"/>
        </a:xfrm>
        <a:prstGeom prst="round2SameRect">
          <a:avLst/>
        </a:prstGeom>
        <a:solidFill>
          <a:schemeClr val="accent5">
            <a:lumMod val="20000"/>
            <a:lumOff val="80000"/>
            <a:alpha val="90000"/>
          </a:schemeClr>
        </a:solidFill>
        <a:ln w="6350" cap="flat" cmpd="sng" algn="ctr">
          <a:solidFill>
            <a:schemeClr val="accent5">
              <a:tint val="40000"/>
              <a:alpha val="9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US" sz="1800" b="1" kern="1200" dirty="0"/>
            <a:t>Rating Method:</a:t>
          </a:r>
          <a:endParaRPr lang="en-US" sz="1800" kern="1200" dirty="0"/>
        </a:p>
        <a:p>
          <a:pPr marL="342900" lvl="2" indent="-171450" algn="l" defTabSz="800100">
            <a:lnSpc>
              <a:spcPct val="90000"/>
            </a:lnSpc>
            <a:spcBef>
              <a:spcPct val="0"/>
            </a:spcBef>
            <a:spcAft>
              <a:spcPct val="15000"/>
            </a:spcAft>
            <a:buChar char="•"/>
          </a:pPr>
          <a:r>
            <a:rPr lang="en-US" sz="1800" kern="1200" dirty="0"/>
            <a:t>Example – 100% Stock SI – Rs.50Cr &amp; 25% First loss</a:t>
          </a:r>
        </a:p>
        <a:p>
          <a:pPr marL="342900" lvl="2" indent="-171450" algn="l" defTabSz="800100">
            <a:lnSpc>
              <a:spcPct val="90000"/>
            </a:lnSpc>
            <a:spcBef>
              <a:spcPct val="0"/>
            </a:spcBef>
            <a:spcAft>
              <a:spcPct val="15000"/>
            </a:spcAft>
            <a:buChar char="•"/>
          </a:pPr>
          <a:endParaRPr lang="en-US" sz="1800" kern="1200" dirty="0"/>
        </a:p>
        <a:p>
          <a:pPr marL="171450" lvl="1" indent="-171450" algn="l" defTabSz="755650">
            <a:lnSpc>
              <a:spcPct val="90000"/>
            </a:lnSpc>
            <a:spcBef>
              <a:spcPct val="0"/>
            </a:spcBef>
            <a:spcAft>
              <a:spcPct val="15000"/>
            </a:spcAft>
            <a:buChar char="•"/>
          </a:pPr>
          <a:endParaRPr lang="en-US" sz="1700" kern="1200" dirty="0"/>
        </a:p>
      </dsp:txBody>
      <dsp:txXfrm rot="-5400000">
        <a:off x="3900187" y="446885"/>
        <a:ext cx="4691955" cy="1460464"/>
      </dsp:txXfrm>
    </dsp:sp>
    <dsp:sp modelId="{9F335571-F12F-4F90-A756-46AE0BD4C530}">
      <dsp:nvSpPr>
        <dsp:cNvPr id="0" name=""/>
        <dsp:cNvSpPr/>
      </dsp:nvSpPr>
      <dsp:spPr>
        <a:xfrm>
          <a:off x="1992564" y="652223"/>
          <a:ext cx="1950237" cy="1172926"/>
        </a:xfrm>
        <a:prstGeom prst="round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5730" tIns="62865" rIns="125730" bIns="62865" numCol="1" spcCol="1270" anchor="ctr" anchorCtr="0">
          <a:noAutofit/>
        </a:bodyPr>
        <a:lstStyle/>
        <a:p>
          <a:pPr marL="0" lvl="0" indent="0" algn="ctr" defTabSz="1466850">
            <a:lnSpc>
              <a:spcPct val="90000"/>
            </a:lnSpc>
            <a:spcBef>
              <a:spcPct val="0"/>
            </a:spcBef>
            <a:spcAft>
              <a:spcPct val="35000"/>
            </a:spcAft>
            <a:buNone/>
          </a:pPr>
          <a:r>
            <a:rPr lang="en-US" sz="3300" kern="1200" dirty="0"/>
            <a:t>First loss policies</a:t>
          </a:r>
        </a:p>
      </dsp:txBody>
      <dsp:txXfrm>
        <a:off x="2049822" y="709481"/>
        <a:ext cx="1835721" cy="1058410"/>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F6A274-8254-4760-BD02-563E4EDCB769}">
      <dsp:nvSpPr>
        <dsp:cNvPr id="0" name=""/>
        <dsp:cNvSpPr/>
      </dsp:nvSpPr>
      <dsp:spPr>
        <a:xfrm rot="5400000">
          <a:off x="6116283" y="-2730831"/>
          <a:ext cx="1857610" cy="7697386"/>
        </a:xfrm>
        <a:prstGeom prst="round2SameRect">
          <a:avLst/>
        </a:prstGeom>
        <a:solidFill>
          <a:schemeClr val="accent5">
            <a:alpha val="90000"/>
            <a:tint val="40000"/>
            <a:hueOff val="0"/>
            <a:satOff val="0"/>
            <a:lumOff val="0"/>
            <a:alphaOff val="0"/>
          </a:schemeClr>
        </a:solidFill>
        <a:ln w="6350" cap="flat" cmpd="sng" algn="ctr">
          <a:solidFill>
            <a:schemeClr val="accent5">
              <a:alpha val="90000"/>
              <a:tint val="4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n-US" sz="1600" kern="1200" dirty="0"/>
            <a:t>These policies cover goods in more than one location covered under one sum insured.</a:t>
          </a:r>
        </a:p>
      </dsp:txBody>
      <dsp:txXfrm rot="-5400000">
        <a:off x="3196396" y="279737"/>
        <a:ext cx="7606705" cy="1676248"/>
      </dsp:txXfrm>
    </dsp:sp>
    <dsp:sp modelId="{73FBFE8A-4BE8-4DC0-AA70-637E5658EDA8}">
      <dsp:nvSpPr>
        <dsp:cNvPr id="0" name=""/>
        <dsp:cNvSpPr/>
      </dsp:nvSpPr>
      <dsp:spPr>
        <a:xfrm>
          <a:off x="993186" y="312"/>
          <a:ext cx="2203208" cy="2235099"/>
        </a:xfrm>
        <a:prstGeom prst="roundRect">
          <a:avLst/>
        </a:prstGeom>
        <a:gradFill rotWithShape="0">
          <a:gsLst>
            <a:gs pos="0">
              <a:schemeClr val="accent5">
                <a:shade val="80000"/>
                <a:hueOff val="0"/>
                <a:satOff val="0"/>
                <a:lumOff val="0"/>
                <a:alphaOff val="0"/>
                <a:satMod val="103000"/>
                <a:lumMod val="102000"/>
                <a:tint val="94000"/>
              </a:schemeClr>
            </a:gs>
            <a:gs pos="50000">
              <a:schemeClr val="accent5">
                <a:shade val="80000"/>
                <a:hueOff val="0"/>
                <a:satOff val="0"/>
                <a:lumOff val="0"/>
                <a:alphaOff val="0"/>
                <a:satMod val="110000"/>
                <a:lumMod val="100000"/>
                <a:shade val="100000"/>
              </a:schemeClr>
            </a:gs>
            <a:gs pos="100000">
              <a:schemeClr val="accent5">
                <a:shade val="80000"/>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n-US" sz="1800" kern="1200" dirty="0"/>
            <a:t>Floating policies</a:t>
          </a:r>
        </a:p>
      </dsp:txBody>
      <dsp:txXfrm>
        <a:off x="1100738" y="107864"/>
        <a:ext cx="1988104" cy="2019995"/>
      </dsp:txXfrm>
    </dsp:sp>
    <dsp:sp modelId="{CC7EE64A-752E-4B10-AC2F-6AB64554D1D0}">
      <dsp:nvSpPr>
        <dsp:cNvPr id="0" name=""/>
        <dsp:cNvSpPr/>
      </dsp:nvSpPr>
      <dsp:spPr>
        <a:xfrm rot="5400000">
          <a:off x="6256481" y="-568376"/>
          <a:ext cx="1857610" cy="7697386"/>
        </a:xfrm>
        <a:prstGeom prst="round2SameRect">
          <a:avLst/>
        </a:prstGeom>
        <a:solidFill>
          <a:schemeClr val="accent5">
            <a:alpha val="90000"/>
            <a:tint val="40000"/>
            <a:hueOff val="0"/>
            <a:satOff val="0"/>
            <a:lumOff val="0"/>
            <a:alphaOff val="0"/>
          </a:schemeClr>
        </a:solidFill>
        <a:ln w="6350" cap="flat" cmpd="sng" algn="ctr">
          <a:solidFill>
            <a:schemeClr val="accent5">
              <a:alpha val="90000"/>
              <a:tint val="4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n-US" sz="1600" kern="1200" dirty="0"/>
            <a:t>SI is deemed to be the actual value of the property insured throughout the currency of insurance—Agreed value policies</a:t>
          </a:r>
        </a:p>
        <a:p>
          <a:pPr marL="171450" lvl="1" indent="-171450" algn="l" defTabSz="711200">
            <a:lnSpc>
              <a:spcPct val="90000"/>
            </a:lnSpc>
            <a:spcBef>
              <a:spcPct val="0"/>
            </a:spcBef>
            <a:spcAft>
              <a:spcPct val="15000"/>
            </a:spcAft>
            <a:buChar char="•"/>
          </a:pPr>
          <a:r>
            <a:rPr lang="en-US" sz="1600" kern="1200" dirty="0"/>
            <a:t>Average clause not applicable</a:t>
          </a:r>
        </a:p>
        <a:p>
          <a:pPr marL="171450" lvl="1" indent="-171450" algn="l" defTabSz="711200">
            <a:lnSpc>
              <a:spcPct val="90000"/>
            </a:lnSpc>
            <a:spcBef>
              <a:spcPct val="0"/>
            </a:spcBef>
            <a:spcAft>
              <a:spcPct val="15000"/>
            </a:spcAft>
            <a:buChar char="•"/>
          </a:pPr>
          <a:r>
            <a:rPr lang="en-US" sz="1600" kern="1200" dirty="0"/>
            <a:t>valuables, paintings, pictures, curios, antiques and other works of art.</a:t>
          </a:r>
        </a:p>
      </dsp:txBody>
      <dsp:txXfrm rot="-5400000">
        <a:off x="3336594" y="2442192"/>
        <a:ext cx="7606705" cy="1676248"/>
      </dsp:txXfrm>
    </dsp:sp>
    <dsp:sp modelId="{7134A04E-C43A-4263-865D-DF4FD8C4D609}">
      <dsp:nvSpPr>
        <dsp:cNvPr id="0" name=""/>
        <dsp:cNvSpPr/>
      </dsp:nvSpPr>
      <dsp:spPr>
        <a:xfrm>
          <a:off x="993186" y="2355111"/>
          <a:ext cx="2343406" cy="1850411"/>
        </a:xfrm>
        <a:prstGeom prst="roundRect">
          <a:avLst/>
        </a:prstGeom>
        <a:gradFill rotWithShape="0">
          <a:gsLst>
            <a:gs pos="0">
              <a:schemeClr val="accent5">
                <a:shade val="80000"/>
                <a:hueOff val="175134"/>
                <a:satOff val="-22202"/>
                <a:lumOff val="17283"/>
                <a:alphaOff val="0"/>
                <a:satMod val="103000"/>
                <a:lumMod val="102000"/>
                <a:tint val="94000"/>
              </a:schemeClr>
            </a:gs>
            <a:gs pos="50000">
              <a:schemeClr val="accent5">
                <a:shade val="80000"/>
                <a:hueOff val="175134"/>
                <a:satOff val="-22202"/>
                <a:lumOff val="17283"/>
                <a:alphaOff val="0"/>
                <a:satMod val="110000"/>
                <a:lumMod val="100000"/>
                <a:shade val="100000"/>
              </a:schemeClr>
            </a:gs>
            <a:gs pos="100000">
              <a:schemeClr val="accent5">
                <a:shade val="80000"/>
                <a:hueOff val="175134"/>
                <a:satOff val="-22202"/>
                <a:lumOff val="17283"/>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n-US" sz="1800" kern="1200" dirty="0"/>
            <a:t>Valued policies</a:t>
          </a:r>
        </a:p>
      </dsp:txBody>
      <dsp:txXfrm>
        <a:off x="1083516" y="2445441"/>
        <a:ext cx="2162746" cy="1669751"/>
      </dsp:txXfrm>
    </dsp:sp>
    <dsp:sp modelId="{858DEBF0-5953-403F-89F5-2B8F0CE3EE80}">
      <dsp:nvSpPr>
        <dsp:cNvPr id="0" name=""/>
        <dsp:cNvSpPr/>
      </dsp:nvSpPr>
      <dsp:spPr>
        <a:xfrm rot="5400000">
          <a:off x="6025450" y="1553191"/>
          <a:ext cx="2153323" cy="7697386"/>
        </a:xfrm>
        <a:prstGeom prst="round2SameRect">
          <a:avLst/>
        </a:prstGeom>
        <a:solidFill>
          <a:schemeClr val="accent5">
            <a:alpha val="90000"/>
            <a:tint val="40000"/>
            <a:hueOff val="0"/>
            <a:satOff val="0"/>
            <a:lumOff val="0"/>
            <a:alphaOff val="0"/>
          </a:schemeClr>
        </a:solidFill>
        <a:ln w="6350" cap="flat" cmpd="sng" algn="ctr">
          <a:solidFill>
            <a:schemeClr val="accent5">
              <a:alpha val="90000"/>
              <a:tint val="4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n-US" sz="1600" kern="1200" dirty="0"/>
            <a:t>The clause provides that:</a:t>
          </a:r>
        </a:p>
        <a:p>
          <a:pPr marL="342900" lvl="2" indent="-171450" algn="l" defTabSz="711200">
            <a:lnSpc>
              <a:spcPct val="90000"/>
            </a:lnSpc>
            <a:spcBef>
              <a:spcPct val="0"/>
            </a:spcBef>
            <a:spcAft>
              <a:spcPct val="15000"/>
            </a:spcAft>
            <a:buChar char="•"/>
          </a:pPr>
          <a:r>
            <a:rPr lang="en-US" sz="1600" kern="1200" dirty="0"/>
            <a:t> An inventory and valuation of the contents should be carried out by a professional </a:t>
          </a:r>
          <a:r>
            <a:rPr lang="en-US" sz="1600" kern="1200" dirty="0" err="1"/>
            <a:t>valuer</a:t>
          </a:r>
          <a:r>
            <a:rPr lang="en-US" sz="1600" kern="1200" dirty="0"/>
            <a:t>.</a:t>
          </a:r>
        </a:p>
        <a:p>
          <a:pPr marL="342900" lvl="2" indent="-171450" algn="l" defTabSz="711200">
            <a:lnSpc>
              <a:spcPct val="90000"/>
            </a:lnSpc>
            <a:spcBef>
              <a:spcPct val="0"/>
            </a:spcBef>
            <a:spcAft>
              <a:spcPct val="15000"/>
            </a:spcAft>
            <a:buChar char="•"/>
          </a:pPr>
          <a:r>
            <a:rPr lang="en-US" sz="1600" kern="1200" dirty="0"/>
            <a:t>The value set opposite to each item by the valuer is accepted as the value of the property on the date of valuation and the claims would be settled without insisting on any other evidence as to value or cost.</a:t>
          </a:r>
        </a:p>
        <a:p>
          <a:pPr marL="171450" lvl="1" indent="-171450" algn="l" defTabSz="711200">
            <a:lnSpc>
              <a:spcPct val="90000"/>
            </a:lnSpc>
            <a:spcBef>
              <a:spcPct val="0"/>
            </a:spcBef>
            <a:spcAft>
              <a:spcPct val="15000"/>
            </a:spcAft>
            <a:buChar char="•"/>
          </a:pPr>
          <a:r>
            <a:rPr lang="en-US" sz="1600" b="1" kern="1200" dirty="0"/>
            <a:t>Allowance for appreciation or depreciation of the value should be allowed within the limit of the sum insured (unlike in Valued policies)</a:t>
          </a:r>
        </a:p>
      </dsp:txBody>
      <dsp:txXfrm rot="-5400000">
        <a:off x="3253419" y="4430340"/>
        <a:ext cx="7592269" cy="1943089"/>
      </dsp:txXfrm>
    </dsp:sp>
    <dsp:sp modelId="{FF96CEC9-EACE-44FE-B7DF-BEE84ABFA509}">
      <dsp:nvSpPr>
        <dsp:cNvPr id="0" name=""/>
        <dsp:cNvSpPr/>
      </dsp:nvSpPr>
      <dsp:spPr>
        <a:xfrm>
          <a:off x="993186" y="4479139"/>
          <a:ext cx="2260231" cy="1845489"/>
        </a:xfrm>
        <a:prstGeom prst="roundRect">
          <a:avLst/>
        </a:prstGeom>
        <a:gradFill rotWithShape="0">
          <a:gsLst>
            <a:gs pos="0">
              <a:schemeClr val="accent5">
                <a:shade val="80000"/>
                <a:hueOff val="350269"/>
                <a:satOff val="-44403"/>
                <a:lumOff val="34566"/>
                <a:alphaOff val="0"/>
                <a:satMod val="103000"/>
                <a:lumMod val="102000"/>
                <a:tint val="94000"/>
              </a:schemeClr>
            </a:gs>
            <a:gs pos="50000">
              <a:schemeClr val="accent5">
                <a:shade val="80000"/>
                <a:hueOff val="350269"/>
                <a:satOff val="-44403"/>
                <a:lumOff val="34566"/>
                <a:alphaOff val="0"/>
                <a:satMod val="110000"/>
                <a:lumMod val="100000"/>
                <a:shade val="100000"/>
              </a:schemeClr>
            </a:gs>
            <a:gs pos="100000">
              <a:schemeClr val="accent5">
                <a:shade val="80000"/>
                <a:hueOff val="350269"/>
                <a:satOff val="-44403"/>
                <a:lumOff val="34566"/>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n-US" sz="1800" kern="1200" dirty="0"/>
            <a:t>Policies based on inventory and valuation</a:t>
          </a:r>
        </a:p>
      </dsp:txBody>
      <dsp:txXfrm>
        <a:off x="1083275" y="4569228"/>
        <a:ext cx="2080053" cy="1665311"/>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BD2CBE-9FDC-4F55-A59E-7D1E1B2B8B86}">
      <dsp:nvSpPr>
        <dsp:cNvPr id="0" name=""/>
        <dsp:cNvSpPr/>
      </dsp:nvSpPr>
      <dsp:spPr>
        <a:xfrm rot="5400000">
          <a:off x="-480907" y="629312"/>
          <a:ext cx="3206051" cy="2244235"/>
        </a:xfrm>
        <a:prstGeom prst="chevron">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b="1" kern="1200" dirty="0"/>
            <a:t>Cover</a:t>
          </a:r>
        </a:p>
      </dsp:txBody>
      <dsp:txXfrm rot="-5400000">
        <a:off x="2" y="1270522"/>
        <a:ext cx="2244235" cy="961816"/>
      </dsp:txXfrm>
    </dsp:sp>
    <dsp:sp modelId="{6989B7FB-DAFD-4753-B205-305042720DD1}">
      <dsp:nvSpPr>
        <dsp:cNvPr id="0" name=""/>
        <dsp:cNvSpPr/>
      </dsp:nvSpPr>
      <dsp:spPr>
        <a:xfrm rot="5400000">
          <a:off x="5830014" y="-3437374"/>
          <a:ext cx="2083933" cy="9255491"/>
        </a:xfrm>
        <a:prstGeom prst="round2SameRect">
          <a:avLst/>
        </a:prstGeom>
        <a:solidFill>
          <a:schemeClr val="lt1">
            <a:alpha val="90000"/>
            <a:hueOff val="0"/>
            <a:satOff val="0"/>
            <a:lumOff val="0"/>
            <a:alphaOff val="0"/>
          </a:schemeClr>
        </a:solidFill>
        <a:ln w="6350" cap="flat" cmpd="sng" algn="ctr">
          <a:solidFill>
            <a:schemeClr val="accent4">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en-US" sz="1500" kern="1200" dirty="0"/>
            <a:t>FRAUD or DISHONESTY committed by the </a:t>
          </a:r>
          <a:r>
            <a:rPr lang="en-US" sz="1500" b="1" kern="1200" dirty="0"/>
            <a:t>insured’s employee ( 3</a:t>
          </a:r>
          <a:r>
            <a:rPr lang="en-US" sz="1500" b="1" kern="1200" baseline="30000" dirty="0"/>
            <a:t>rd</a:t>
          </a:r>
          <a:r>
            <a:rPr lang="en-US" sz="1500" b="1" kern="1200" dirty="0"/>
            <a:t> party crimes are excluded)</a:t>
          </a:r>
        </a:p>
        <a:p>
          <a:pPr marL="114300" lvl="1" indent="-114300" algn="l" defTabSz="666750">
            <a:lnSpc>
              <a:spcPct val="90000"/>
            </a:lnSpc>
            <a:spcBef>
              <a:spcPct val="0"/>
            </a:spcBef>
            <a:spcAft>
              <a:spcPct val="15000"/>
            </a:spcAft>
            <a:buChar char="•"/>
          </a:pPr>
          <a:r>
            <a:rPr lang="en-US" sz="1500" kern="1200" dirty="0"/>
            <a:t>loss shall have occurred in connection with employees occupation and duties during the uninterrupted continuance of employment</a:t>
          </a:r>
        </a:p>
        <a:p>
          <a:pPr marL="114300" lvl="1" indent="-114300" algn="l" defTabSz="666750">
            <a:lnSpc>
              <a:spcPct val="90000"/>
            </a:lnSpc>
            <a:spcBef>
              <a:spcPct val="0"/>
            </a:spcBef>
            <a:spcAft>
              <a:spcPct val="15000"/>
            </a:spcAft>
            <a:buChar char="•"/>
          </a:pPr>
          <a:r>
            <a:rPr lang="en-US" sz="1500" kern="1200" dirty="0"/>
            <a:t>direct pecuniary loss and not consequential</a:t>
          </a:r>
        </a:p>
        <a:p>
          <a:pPr marL="114300" lvl="1" indent="-114300" algn="l" defTabSz="666750">
            <a:lnSpc>
              <a:spcPct val="90000"/>
            </a:lnSpc>
            <a:spcBef>
              <a:spcPct val="0"/>
            </a:spcBef>
            <a:spcAft>
              <a:spcPct val="15000"/>
            </a:spcAft>
            <a:buChar char="•"/>
          </a:pPr>
          <a:r>
            <a:rPr lang="en-US" sz="1500" kern="1200" dirty="0"/>
            <a:t>loss should be in respect of moneys, securities or goods of the insured &amp; must be supported by evidence of any of the specified acts of dishonesty</a:t>
          </a:r>
        </a:p>
      </dsp:txBody>
      <dsp:txXfrm rot="-5400000">
        <a:off x="2244236" y="250133"/>
        <a:ext cx="9153762" cy="1880475"/>
      </dsp:txXfrm>
    </dsp:sp>
    <dsp:sp modelId="{3AF638A9-255E-4338-BDC1-AF0EA1E248EF}">
      <dsp:nvSpPr>
        <dsp:cNvPr id="0" name=""/>
        <dsp:cNvSpPr/>
      </dsp:nvSpPr>
      <dsp:spPr>
        <a:xfrm rot="5400000">
          <a:off x="-184604" y="3338064"/>
          <a:ext cx="2613444" cy="2244235"/>
        </a:xfrm>
        <a:prstGeom prst="chevron">
          <a:avLst/>
        </a:prstGeom>
        <a:gradFill rotWithShape="0">
          <a:gsLst>
            <a:gs pos="0">
              <a:schemeClr val="accent4">
                <a:hueOff val="-1163352"/>
                <a:satOff val="31323"/>
                <a:lumOff val="-8041"/>
                <a:alphaOff val="0"/>
                <a:satMod val="103000"/>
                <a:lumMod val="102000"/>
                <a:tint val="94000"/>
              </a:schemeClr>
            </a:gs>
            <a:gs pos="50000">
              <a:schemeClr val="accent4">
                <a:hueOff val="-1163352"/>
                <a:satOff val="31323"/>
                <a:lumOff val="-8041"/>
                <a:alphaOff val="0"/>
                <a:satMod val="110000"/>
                <a:lumMod val="100000"/>
                <a:shade val="100000"/>
              </a:schemeClr>
            </a:gs>
            <a:gs pos="100000">
              <a:schemeClr val="accent4">
                <a:hueOff val="-1163352"/>
                <a:satOff val="31323"/>
                <a:lumOff val="-8041"/>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b="1" kern="1200" dirty="0"/>
            <a:t>Other Terms</a:t>
          </a:r>
        </a:p>
      </dsp:txBody>
      <dsp:txXfrm rot="-5400000">
        <a:off x="1" y="4275578"/>
        <a:ext cx="2244235" cy="369209"/>
      </dsp:txXfrm>
    </dsp:sp>
    <dsp:sp modelId="{6DB37B73-C006-45F5-886A-AC27760C79E1}">
      <dsp:nvSpPr>
        <dsp:cNvPr id="0" name=""/>
        <dsp:cNvSpPr/>
      </dsp:nvSpPr>
      <dsp:spPr>
        <a:xfrm rot="5400000">
          <a:off x="5740676" y="-432319"/>
          <a:ext cx="2262609" cy="9255491"/>
        </a:xfrm>
        <a:prstGeom prst="round2SameRect">
          <a:avLst/>
        </a:prstGeom>
        <a:solidFill>
          <a:schemeClr val="lt1">
            <a:alpha val="90000"/>
            <a:hueOff val="0"/>
            <a:satOff val="0"/>
            <a:lumOff val="0"/>
            <a:alphaOff val="0"/>
          </a:schemeClr>
        </a:solidFill>
        <a:ln w="6350" cap="flat" cmpd="sng" algn="ctr">
          <a:solidFill>
            <a:schemeClr val="accent4">
              <a:hueOff val="-1163352"/>
              <a:satOff val="31323"/>
              <a:lumOff val="-8041"/>
              <a:alphaOff val="0"/>
            </a:schemeClr>
          </a:solidFill>
          <a:prstDash val="solid"/>
          <a:miter lim="800000"/>
        </a:ln>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en-US" sz="1500" b="1" u="sng" kern="1200" dirty="0"/>
            <a:t>Period of discovery (time limit for discovery of losses)</a:t>
          </a:r>
        </a:p>
        <a:p>
          <a:pPr marL="228600" lvl="2" indent="-114300" algn="l" defTabSz="666750">
            <a:lnSpc>
              <a:spcPct val="90000"/>
            </a:lnSpc>
            <a:spcBef>
              <a:spcPct val="0"/>
            </a:spcBef>
            <a:spcAft>
              <a:spcPct val="15000"/>
            </a:spcAft>
            <a:buChar char="•"/>
          </a:pPr>
          <a:r>
            <a:rPr lang="en-US" sz="1500" kern="1200" dirty="0"/>
            <a:t>Discovered not later than twelve months after the resignation, dismissal, retirement or death of the employee, or</a:t>
          </a:r>
        </a:p>
        <a:p>
          <a:pPr marL="228600" lvl="2" indent="-114300" algn="l" defTabSz="666750">
            <a:lnSpc>
              <a:spcPct val="90000"/>
            </a:lnSpc>
            <a:spcBef>
              <a:spcPct val="0"/>
            </a:spcBef>
            <a:spcAft>
              <a:spcPct val="15000"/>
            </a:spcAft>
            <a:buChar char="•"/>
          </a:pPr>
          <a:r>
            <a:rPr lang="en-US" sz="1500" kern="1200" dirty="0"/>
            <a:t>Not later than 12 months after the termination of the policy, whichever be the earlier</a:t>
          </a:r>
        </a:p>
        <a:p>
          <a:pPr marL="114300" lvl="1" indent="-114300" algn="l" defTabSz="666750">
            <a:lnSpc>
              <a:spcPct val="90000"/>
            </a:lnSpc>
            <a:spcBef>
              <a:spcPct val="0"/>
            </a:spcBef>
            <a:spcAft>
              <a:spcPct val="15000"/>
            </a:spcAft>
            <a:buChar char="•"/>
          </a:pPr>
          <a:r>
            <a:rPr lang="en-US" sz="1500" b="1" u="sng" kern="1200" dirty="0"/>
            <a:t>Deletion of cover</a:t>
          </a:r>
          <a:r>
            <a:rPr lang="en-US" sz="1500" kern="1200" dirty="0"/>
            <a:t> for employee against which FG claim is made:</a:t>
          </a:r>
        </a:p>
        <a:p>
          <a:pPr marL="228600" lvl="2" indent="-114300" algn="l" defTabSz="666750">
            <a:lnSpc>
              <a:spcPct val="90000"/>
            </a:lnSpc>
            <a:spcBef>
              <a:spcPct val="0"/>
            </a:spcBef>
            <a:spcAft>
              <a:spcPct val="15000"/>
            </a:spcAft>
            <a:buChar char="•"/>
          </a:pPr>
          <a:r>
            <a:rPr lang="en-US" sz="1500" kern="1200" dirty="0"/>
            <a:t>individual policy – Policy is cancelled</a:t>
          </a:r>
        </a:p>
        <a:p>
          <a:pPr marL="228600" lvl="2" indent="-114300" algn="l" defTabSz="666750">
            <a:lnSpc>
              <a:spcPct val="90000"/>
            </a:lnSpc>
            <a:spcBef>
              <a:spcPct val="0"/>
            </a:spcBef>
            <a:spcAft>
              <a:spcPct val="15000"/>
            </a:spcAft>
            <a:buChar char="•"/>
          </a:pPr>
          <a:r>
            <a:rPr lang="en-US" sz="1500" kern="1200" dirty="0"/>
            <a:t>floater or collective or blanket -- cease to cover the defaulting employee or employees on and from the date the loss is discovered.</a:t>
          </a:r>
        </a:p>
      </dsp:txBody>
      <dsp:txXfrm rot="-5400000">
        <a:off x="2244236" y="3174572"/>
        <a:ext cx="9145040" cy="2041707"/>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D3B723-D3AD-4FAE-B353-CA75F697E23C}">
      <dsp:nvSpPr>
        <dsp:cNvPr id="0" name=""/>
        <dsp:cNvSpPr/>
      </dsp:nvSpPr>
      <dsp:spPr>
        <a:xfrm>
          <a:off x="1267570" y="3300761"/>
          <a:ext cx="597022" cy="2844045"/>
        </a:xfrm>
        <a:custGeom>
          <a:avLst/>
          <a:gdLst/>
          <a:ahLst/>
          <a:cxnLst/>
          <a:rect l="0" t="0" r="0" b="0"/>
          <a:pathLst>
            <a:path>
              <a:moveTo>
                <a:pt x="0" y="0"/>
              </a:moveTo>
              <a:lnTo>
                <a:pt x="298511" y="0"/>
              </a:lnTo>
              <a:lnTo>
                <a:pt x="298511" y="2844045"/>
              </a:lnTo>
              <a:lnTo>
                <a:pt x="597022" y="2844045"/>
              </a:lnTo>
            </a:path>
          </a:pathLst>
        </a:custGeom>
        <a:noFill/>
        <a:ln w="12700" cap="flat" cmpd="sng" algn="ctr">
          <a:solidFill>
            <a:schemeClr val="accent2">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44500">
            <a:lnSpc>
              <a:spcPct val="90000"/>
            </a:lnSpc>
            <a:spcBef>
              <a:spcPct val="0"/>
            </a:spcBef>
            <a:spcAft>
              <a:spcPct val="35000"/>
            </a:spcAft>
            <a:buNone/>
          </a:pPr>
          <a:endParaRPr lang="en-US" sz="1000" kern="1200"/>
        </a:p>
      </dsp:txBody>
      <dsp:txXfrm>
        <a:off x="1493431" y="4650132"/>
        <a:ext cx="145301" cy="145301"/>
      </dsp:txXfrm>
    </dsp:sp>
    <dsp:sp modelId="{B9729E06-CBE6-4308-BD74-D055DF0F02A1}">
      <dsp:nvSpPr>
        <dsp:cNvPr id="0" name=""/>
        <dsp:cNvSpPr/>
      </dsp:nvSpPr>
      <dsp:spPr>
        <a:xfrm>
          <a:off x="1267570" y="3300761"/>
          <a:ext cx="597022" cy="1706427"/>
        </a:xfrm>
        <a:custGeom>
          <a:avLst/>
          <a:gdLst/>
          <a:ahLst/>
          <a:cxnLst/>
          <a:rect l="0" t="0" r="0" b="0"/>
          <a:pathLst>
            <a:path>
              <a:moveTo>
                <a:pt x="0" y="0"/>
              </a:moveTo>
              <a:lnTo>
                <a:pt x="298511" y="0"/>
              </a:lnTo>
              <a:lnTo>
                <a:pt x="298511" y="1706427"/>
              </a:lnTo>
              <a:lnTo>
                <a:pt x="597022" y="1706427"/>
              </a:lnTo>
            </a:path>
          </a:pathLst>
        </a:custGeom>
        <a:noFill/>
        <a:ln w="12700" cap="flat" cmpd="sng" algn="ctr">
          <a:solidFill>
            <a:schemeClr val="accent2">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US" sz="600" kern="1200"/>
        </a:p>
      </dsp:txBody>
      <dsp:txXfrm>
        <a:off x="1520885" y="4108778"/>
        <a:ext cx="90392" cy="90392"/>
      </dsp:txXfrm>
    </dsp:sp>
    <dsp:sp modelId="{337733BF-7A34-454D-B99D-6B4587593BFC}">
      <dsp:nvSpPr>
        <dsp:cNvPr id="0" name=""/>
        <dsp:cNvSpPr/>
      </dsp:nvSpPr>
      <dsp:spPr>
        <a:xfrm>
          <a:off x="1267570" y="3300761"/>
          <a:ext cx="597022" cy="568809"/>
        </a:xfrm>
        <a:custGeom>
          <a:avLst/>
          <a:gdLst/>
          <a:ahLst/>
          <a:cxnLst/>
          <a:rect l="0" t="0" r="0" b="0"/>
          <a:pathLst>
            <a:path>
              <a:moveTo>
                <a:pt x="0" y="0"/>
              </a:moveTo>
              <a:lnTo>
                <a:pt x="298511" y="0"/>
              </a:lnTo>
              <a:lnTo>
                <a:pt x="298511" y="568809"/>
              </a:lnTo>
              <a:lnTo>
                <a:pt x="597022" y="568809"/>
              </a:lnTo>
            </a:path>
          </a:pathLst>
        </a:custGeom>
        <a:noFill/>
        <a:ln w="12700" cap="flat" cmpd="sng" algn="ctr">
          <a:solidFill>
            <a:schemeClr val="accent2">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545466" y="3564550"/>
        <a:ext cx="41230" cy="41230"/>
      </dsp:txXfrm>
    </dsp:sp>
    <dsp:sp modelId="{0F98F0C7-782A-4E65-A5A8-7C8850C3CD36}">
      <dsp:nvSpPr>
        <dsp:cNvPr id="0" name=""/>
        <dsp:cNvSpPr/>
      </dsp:nvSpPr>
      <dsp:spPr>
        <a:xfrm>
          <a:off x="1267570" y="2731951"/>
          <a:ext cx="597022" cy="568809"/>
        </a:xfrm>
        <a:custGeom>
          <a:avLst/>
          <a:gdLst/>
          <a:ahLst/>
          <a:cxnLst/>
          <a:rect l="0" t="0" r="0" b="0"/>
          <a:pathLst>
            <a:path>
              <a:moveTo>
                <a:pt x="0" y="568809"/>
              </a:moveTo>
              <a:lnTo>
                <a:pt x="298511" y="568809"/>
              </a:lnTo>
              <a:lnTo>
                <a:pt x="298511" y="0"/>
              </a:lnTo>
              <a:lnTo>
                <a:pt x="597022" y="0"/>
              </a:lnTo>
            </a:path>
          </a:pathLst>
        </a:custGeom>
        <a:noFill/>
        <a:ln w="12700" cap="flat" cmpd="sng" algn="ctr">
          <a:solidFill>
            <a:schemeClr val="accent2">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545466" y="2995741"/>
        <a:ext cx="41230" cy="41230"/>
      </dsp:txXfrm>
    </dsp:sp>
    <dsp:sp modelId="{13F08F3C-66CF-4EA8-8663-75EFE056DD51}">
      <dsp:nvSpPr>
        <dsp:cNvPr id="0" name=""/>
        <dsp:cNvSpPr/>
      </dsp:nvSpPr>
      <dsp:spPr>
        <a:xfrm>
          <a:off x="1267570" y="1594333"/>
          <a:ext cx="597022" cy="1706427"/>
        </a:xfrm>
        <a:custGeom>
          <a:avLst/>
          <a:gdLst/>
          <a:ahLst/>
          <a:cxnLst/>
          <a:rect l="0" t="0" r="0" b="0"/>
          <a:pathLst>
            <a:path>
              <a:moveTo>
                <a:pt x="0" y="1706427"/>
              </a:moveTo>
              <a:lnTo>
                <a:pt x="298511" y="1706427"/>
              </a:lnTo>
              <a:lnTo>
                <a:pt x="298511" y="0"/>
              </a:lnTo>
              <a:lnTo>
                <a:pt x="597022" y="0"/>
              </a:lnTo>
            </a:path>
          </a:pathLst>
        </a:custGeom>
        <a:noFill/>
        <a:ln w="12700" cap="flat" cmpd="sng" algn="ctr">
          <a:solidFill>
            <a:schemeClr val="accent2">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US" sz="600" kern="1200"/>
        </a:p>
      </dsp:txBody>
      <dsp:txXfrm>
        <a:off x="1520885" y="2402351"/>
        <a:ext cx="90392" cy="90392"/>
      </dsp:txXfrm>
    </dsp:sp>
    <dsp:sp modelId="{D8AAA1FE-ECA8-4B81-A7A7-C6D225F74455}">
      <dsp:nvSpPr>
        <dsp:cNvPr id="0" name=""/>
        <dsp:cNvSpPr/>
      </dsp:nvSpPr>
      <dsp:spPr>
        <a:xfrm>
          <a:off x="1267570" y="456715"/>
          <a:ext cx="597022" cy="2844045"/>
        </a:xfrm>
        <a:custGeom>
          <a:avLst/>
          <a:gdLst/>
          <a:ahLst/>
          <a:cxnLst/>
          <a:rect l="0" t="0" r="0" b="0"/>
          <a:pathLst>
            <a:path>
              <a:moveTo>
                <a:pt x="0" y="2844045"/>
              </a:moveTo>
              <a:lnTo>
                <a:pt x="298511" y="2844045"/>
              </a:lnTo>
              <a:lnTo>
                <a:pt x="298511" y="0"/>
              </a:lnTo>
              <a:lnTo>
                <a:pt x="597022" y="0"/>
              </a:lnTo>
            </a:path>
          </a:pathLst>
        </a:custGeom>
        <a:noFill/>
        <a:ln w="12700" cap="flat" cmpd="sng" algn="ctr">
          <a:solidFill>
            <a:schemeClr val="accent2">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44500">
            <a:lnSpc>
              <a:spcPct val="90000"/>
            </a:lnSpc>
            <a:spcBef>
              <a:spcPct val="0"/>
            </a:spcBef>
            <a:spcAft>
              <a:spcPct val="35000"/>
            </a:spcAft>
            <a:buNone/>
          </a:pPr>
          <a:endParaRPr lang="en-US" sz="1000" kern="1200"/>
        </a:p>
      </dsp:txBody>
      <dsp:txXfrm>
        <a:off x="1493431" y="1806087"/>
        <a:ext cx="145301" cy="145301"/>
      </dsp:txXfrm>
    </dsp:sp>
    <dsp:sp modelId="{47A4665C-D5DE-4C24-A50D-1585BD91A8BE}">
      <dsp:nvSpPr>
        <dsp:cNvPr id="0" name=""/>
        <dsp:cNvSpPr/>
      </dsp:nvSpPr>
      <dsp:spPr>
        <a:xfrm rot="16200000">
          <a:off x="-1582462" y="2845713"/>
          <a:ext cx="4789971" cy="910094"/>
        </a:xfrm>
        <a:prstGeom prst="rect">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37465" tIns="37465" rIns="37465" bIns="37465" numCol="1" spcCol="1270" anchor="ctr" anchorCtr="0">
          <a:noAutofit/>
        </a:bodyPr>
        <a:lstStyle/>
        <a:p>
          <a:pPr marL="0" lvl="0" indent="0" algn="ctr" defTabSz="2622550">
            <a:lnSpc>
              <a:spcPct val="90000"/>
            </a:lnSpc>
            <a:spcBef>
              <a:spcPct val="0"/>
            </a:spcBef>
            <a:spcAft>
              <a:spcPct val="35000"/>
            </a:spcAft>
            <a:buNone/>
          </a:pPr>
          <a:r>
            <a:rPr lang="en-US" sz="5900" kern="1200" dirty="0"/>
            <a:t>Types</a:t>
          </a:r>
        </a:p>
      </dsp:txBody>
      <dsp:txXfrm>
        <a:off x="-1582462" y="2845713"/>
        <a:ext cx="4789971" cy="910094"/>
      </dsp:txXfrm>
    </dsp:sp>
    <dsp:sp modelId="{2782ED48-7C3A-4171-B77B-02057FD5D1D1}">
      <dsp:nvSpPr>
        <dsp:cNvPr id="0" name=""/>
        <dsp:cNvSpPr/>
      </dsp:nvSpPr>
      <dsp:spPr>
        <a:xfrm>
          <a:off x="1864593" y="1668"/>
          <a:ext cx="7175816" cy="910094"/>
        </a:xfrm>
        <a:prstGeom prst="rect">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b="1" kern="1200" dirty="0"/>
            <a:t>Individual policy</a:t>
          </a:r>
        </a:p>
      </dsp:txBody>
      <dsp:txXfrm>
        <a:off x="1864593" y="1668"/>
        <a:ext cx="7175816" cy="910094"/>
      </dsp:txXfrm>
    </dsp:sp>
    <dsp:sp modelId="{78A81EA0-2223-4DF8-9ED8-B391A36358D2}">
      <dsp:nvSpPr>
        <dsp:cNvPr id="0" name=""/>
        <dsp:cNvSpPr/>
      </dsp:nvSpPr>
      <dsp:spPr>
        <a:xfrm>
          <a:off x="1864593" y="1139286"/>
          <a:ext cx="7243220" cy="910094"/>
        </a:xfrm>
        <a:prstGeom prst="rect">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b="1" kern="1200" dirty="0"/>
            <a:t>Collective policy</a:t>
          </a:r>
        </a:p>
        <a:p>
          <a:pPr marL="0" lvl="0" indent="0" algn="l" defTabSz="622300">
            <a:lnSpc>
              <a:spcPct val="90000"/>
            </a:lnSpc>
            <a:spcBef>
              <a:spcPct val="0"/>
            </a:spcBef>
            <a:spcAft>
              <a:spcPct val="35000"/>
            </a:spcAft>
            <a:buNone/>
          </a:pPr>
          <a:r>
            <a:rPr lang="en-US" sz="1400" kern="1200" dirty="0"/>
            <a:t>The amount of guarantee of each employee is specified in the schedule against his name</a:t>
          </a:r>
        </a:p>
      </dsp:txBody>
      <dsp:txXfrm>
        <a:off x="1864593" y="1139286"/>
        <a:ext cx="7243220" cy="910094"/>
      </dsp:txXfrm>
    </dsp:sp>
    <dsp:sp modelId="{EBCE7498-9582-4FE2-A0B9-F66145E777FD}">
      <dsp:nvSpPr>
        <dsp:cNvPr id="0" name=""/>
        <dsp:cNvSpPr/>
      </dsp:nvSpPr>
      <dsp:spPr>
        <a:xfrm>
          <a:off x="1864593" y="2276904"/>
          <a:ext cx="7286445" cy="910094"/>
        </a:xfrm>
        <a:prstGeom prst="rect">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F</a:t>
          </a:r>
          <a:r>
            <a:rPr lang="en-US" sz="1400" b="1" kern="1200" dirty="0"/>
            <a:t>loating policy</a:t>
          </a:r>
        </a:p>
        <a:p>
          <a:pPr marL="0" lvl="0" indent="0" algn="ctr" defTabSz="622300">
            <a:lnSpc>
              <a:spcPct val="90000"/>
            </a:lnSpc>
            <a:spcBef>
              <a:spcPct val="0"/>
            </a:spcBef>
            <a:spcAft>
              <a:spcPct val="35000"/>
            </a:spcAft>
            <a:buNone/>
          </a:pPr>
          <a:r>
            <a:rPr lang="en-US" sz="1400" kern="1200" dirty="0"/>
            <a:t>a specified sum of guarantee is “floated” over the whole group</a:t>
          </a:r>
        </a:p>
        <a:p>
          <a:pPr marL="0" lvl="0" indent="0" algn="ctr" defTabSz="622300">
            <a:lnSpc>
              <a:spcPct val="90000"/>
            </a:lnSpc>
            <a:spcBef>
              <a:spcPct val="0"/>
            </a:spcBef>
            <a:spcAft>
              <a:spcPct val="35000"/>
            </a:spcAft>
            <a:buNone/>
          </a:pPr>
          <a:r>
            <a:rPr lang="en-US" sz="1400" kern="1200" dirty="0"/>
            <a:t>Premium for floating policy = Percentage charge+ Per capita charge</a:t>
          </a:r>
        </a:p>
      </dsp:txBody>
      <dsp:txXfrm>
        <a:off x="1864593" y="2276904"/>
        <a:ext cx="7286445" cy="910094"/>
      </dsp:txXfrm>
    </dsp:sp>
    <dsp:sp modelId="{DDA8C869-5F9D-4B71-9DDD-6BCBB5C5D45F}">
      <dsp:nvSpPr>
        <dsp:cNvPr id="0" name=""/>
        <dsp:cNvSpPr/>
      </dsp:nvSpPr>
      <dsp:spPr>
        <a:xfrm>
          <a:off x="1864593" y="3414522"/>
          <a:ext cx="7344087" cy="910094"/>
        </a:xfrm>
        <a:prstGeom prst="rect">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b="1" kern="1200" dirty="0"/>
            <a:t>Position policy</a:t>
          </a:r>
        </a:p>
        <a:p>
          <a:pPr marL="0" lvl="0" indent="0" algn="ctr" defTabSz="622300">
            <a:lnSpc>
              <a:spcPct val="90000"/>
            </a:lnSpc>
            <a:spcBef>
              <a:spcPct val="0"/>
            </a:spcBef>
            <a:spcAft>
              <a:spcPct val="35000"/>
            </a:spcAft>
            <a:buNone/>
          </a:pPr>
          <a:r>
            <a:rPr lang="en-US" sz="1400" kern="1200" dirty="0"/>
            <a:t>“Position” is guaranteed for a specified amount</a:t>
          </a:r>
        </a:p>
      </dsp:txBody>
      <dsp:txXfrm>
        <a:off x="1864593" y="3414522"/>
        <a:ext cx="7344087" cy="910094"/>
      </dsp:txXfrm>
    </dsp:sp>
    <dsp:sp modelId="{5F791E71-B93F-4E06-9CE8-8B398703870A}">
      <dsp:nvSpPr>
        <dsp:cNvPr id="0" name=""/>
        <dsp:cNvSpPr/>
      </dsp:nvSpPr>
      <dsp:spPr>
        <a:xfrm>
          <a:off x="1864593" y="4552141"/>
          <a:ext cx="7317341" cy="910094"/>
        </a:xfrm>
        <a:prstGeom prst="rect">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b="1" kern="1200" dirty="0"/>
            <a:t>Blanket policy</a:t>
          </a:r>
        </a:p>
        <a:p>
          <a:pPr marL="0" lvl="0" indent="0" algn="ctr" defTabSz="622300">
            <a:lnSpc>
              <a:spcPct val="90000"/>
            </a:lnSpc>
            <a:spcBef>
              <a:spcPct val="0"/>
            </a:spcBef>
            <a:spcAft>
              <a:spcPct val="35000"/>
            </a:spcAft>
            <a:buNone/>
          </a:pPr>
          <a:r>
            <a:rPr lang="en-US" sz="1400" kern="1200" dirty="0"/>
            <a:t>entire staff without showing name or position</a:t>
          </a:r>
        </a:p>
      </dsp:txBody>
      <dsp:txXfrm>
        <a:off x="1864593" y="4552141"/>
        <a:ext cx="7317341" cy="910094"/>
      </dsp:txXfrm>
    </dsp:sp>
    <dsp:sp modelId="{C169EA07-14FC-478A-835A-87B49807A923}">
      <dsp:nvSpPr>
        <dsp:cNvPr id="0" name=""/>
        <dsp:cNvSpPr/>
      </dsp:nvSpPr>
      <dsp:spPr>
        <a:xfrm>
          <a:off x="1864593" y="5689759"/>
          <a:ext cx="7401431" cy="910094"/>
        </a:xfrm>
        <a:prstGeom prst="rect">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b="1" kern="1200" dirty="0"/>
            <a:t>Excess floating policy</a:t>
          </a:r>
        </a:p>
        <a:p>
          <a:pPr marL="0" lvl="0" indent="0" algn="ctr" defTabSz="622300">
            <a:lnSpc>
              <a:spcPct val="90000"/>
            </a:lnSpc>
            <a:spcBef>
              <a:spcPct val="0"/>
            </a:spcBef>
            <a:spcAft>
              <a:spcPct val="35000"/>
            </a:spcAft>
            <a:buNone/>
          </a:pPr>
          <a:r>
            <a:rPr lang="en-US" sz="1400" kern="1200" dirty="0"/>
            <a:t>floating guarantee for any loss in excess of the individual amounts set out in the schedule</a:t>
          </a:r>
        </a:p>
      </dsp:txBody>
      <dsp:txXfrm>
        <a:off x="1864593" y="5689759"/>
        <a:ext cx="7401431" cy="910094"/>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542AE5-8DD0-4160-A44B-451CFAE3D79E}">
      <dsp:nvSpPr>
        <dsp:cNvPr id="0" name=""/>
        <dsp:cNvSpPr/>
      </dsp:nvSpPr>
      <dsp:spPr>
        <a:xfrm>
          <a:off x="-7551954" y="-1097377"/>
          <a:ext cx="8987812" cy="8987812"/>
        </a:xfrm>
        <a:prstGeom prst="blockArc">
          <a:avLst>
            <a:gd name="adj1" fmla="val 18900000"/>
            <a:gd name="adj2" fmla="val 2700000"/>
            <a:gd name="adj3" fmla="val 240"/>
          </a:avLst>
        </a:prstGeom>
        <a:noFill/>
        <a:ln w="12700" cap="flat" cmpd="sng" algn="ctr">
          <a:solidFill>
            <a:schemeClr val="accent2">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5A40ED45-E641-404E-B1C2-392B068DE917}">
      <dsp:nvSpPr>
        <dsp:cNvPr id="0" name=""/>
        <dsp:cNvSpPr/>
      </dsp:nvSpPr>
      <dsp:spPr>
        <a:xfrm>
          <a:off x="523012" y="0"/>
          <a:ext cx="11006892" cy="1338511"/>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58164" tIns="35560" rIns="35560" bIns="35560" numCol="1" spcCol="1270" anchor="t" anchorCtr="0">
          <a:noAutofit/>
        </a:bodyPr>
        <a:lstStyle/>
        <a:p>
          <a:pPr marL="0" lvl="0" indent="0" algn="l" defTabSz="622300">
            <a:lnSpc>
              <a:spcPct val="90000"/>
            </a:lnSpc>
            <a:spcBef>
              <a:spcPct val="0"/>
            </a:spcBef>
            <a:spcAft>
              <a:spcPct val="35000"/>
            </a:spcAft>
            <a:buNone/>
          </a:pPr>
          <a:r>
            <a:rPr lang="en-US" sz="1400" b="0" kern="1200" dirty="0"/>
            <a:t>Breakage of the plate glass (intrinsic value of the broken glass </a:t>
          </a:r>
          <a:r>
            <a:rPr lang="en-US" sz="1400" b="0" kern="1200" dirty="0" err="1"/>
            <a:t>upto</a:t>
          </a:r>
          <a:r>
            <a:rPr lang="en-US" sz="1400" b="0" kern="1200" dirty="0"/>
            <a:t> the amount specified in the policy against the relevant item considering salvage also) fixed to display windows or show cases of commercial establishments by any reason whatever, unless otherwise specifically excluded viz.,</a:t>
          </a:r>
        </a:p>
        <a:p>
          <a:pPr marL="114300" lvl="1" indent="-114300" algn="l" defTabSz="622300">
            <a:lnSpc>
              <a:spcPct val="90000"/>
            </a:lnSpc>
            <a:spcBef>
              <a:spcPct val="0"/>
            </a:spcBef>
            <a:spcAft>
              <a:spcPct val="15000"/>
            </a:spcAft>
            <a:buChar char="•"/>
          </a:pPr>
          <a:r>
            <a:rPr lang="en-US" sz="1400" b="0" kern="1200" dirty="0"/>
            <a:t>	Fire or explosion</a:t>
          </a:r>
        </a:p>
        <a:p>
          <a:pPr marL="114300" lvl="1" indent="-114300" algn="l" defTabSz="622300">
            <a:lnSpc>
              <a:spcPct val="90000"/>
            </a:lnSpc>
            <a:spcBef>
              <a:spcPct val="0"/>
            </a:spcBef>
            <a:spcAft>
              <a:spcPct val="15000"/>
            </a:spcAft>
            <a:buChar char="•"/>
          </a:pPr>
          <a:r>
            <a:rPr lang="en-US" sz="1400" b="0" kern="1200" dirty="0"/>
            <a:t> 	Earthquake or such other convulsions of nature and</a:t>
          </a:r>
        </a:p>
        <a:p>
          <a:pPr marL="114300" lvl="1" indent="-114300" algn="l" defTabSz="622300">
            <a:lnSpc>
              <a:spcPct val="90000"/>
            </a:lnSpc>
            <a:spcBef>
              <a:spcPct val="0"/>
            </a:spcBef>
            <a:spcAft>
              <a:spcPct val="15000"/>
            </a:spcAft>
            <a:buChar char="•"/>
          </a:pPr>
          <a:r>
            <a:rPr lang="en-US" sz="1400" b="0" kern="1200" dirty="0"/>
            <a:t> 	Riot, strikes, war and kindred risks (riot and strikes may be covered on payment of additional premium)</a:t>
          </a:r>
        </a:p>
      </dsp:txBody>
      <dsp:txXfrm>
        <a:off x="523012" y="0"/>
        <a:ext cx="11006892" cy="1338511"/>
      </dsp:txXfrm>
    </dsp:sp>
    <dsp:sp modelId="{6EB09077-7E59-4261-B878-0E20747B1D9A}">
      <dsp:nvSpPr>
        <dsp:cNvPr id="0" name=""/>
        <dsp:cNvSpPr/>
      </dsp:nvSpPr>
      <dsp:spPr>
        <a:xfrm>
          <a:off x="95180" y="320699"/>
          <a:ext cx="878999" cy="878999"/>
        </a:xfrm>
        <a:prstGeom prst="ellipse">
          <a:avLst/>
        </a:prstGeom>
        <a:solidFill>
          <a:schemeClr val="lt1">
            <a:hueOff val="0"/>
            <a:satOff val="0"/>
            <a:lumOff val="0"/>
            <a:alphaOff val="0"/>
          </a:schemeClr>
        </a:solidFill>
        <a:ln w="6350" cap="flat" cmpd="sng" algn="ctr">
          <a:solidFill>
            <a:schemeClr val="accent2">
              <a:hueOff val="0"/>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8B92890D-ABE0-453E-AB5A-914F5AA68ABC}">
      <dsp:nvSpPr>
        <dsp:cNvPr id="0" name=""/>
        <dsp:cNvSpPr/>
      </dsp:nvSpPr>
      <dsp:spPr>
        <a:xfrm>
          <a:off x="1208289" y="1406305"/>
          <a:ext cx="10428463" cy="703199"/>
        </a:xfrm>
        <a:prstGeom prst="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58164" tIns="35560" rIns="35560" bIns="35560" numCol="1" spcCol="1270" anchor="ctr" anchorCtr="0">
          <a:noAutofit/>
        </a:bodyPr>
        <a:lstStyle/>
        <a:p>
          <a:pPr marL="0" lvl="0" indent="0" algn="l" defTabSz="622300">
            <a:lnSpc>
              <a:spcPct val="90000"/>
            </a:lnSpc>
            <a:spcBef>
              <a:spcPct val="0"/>
            </a:spcBef>
            <a:spcAft>
              <a:spcPct val="35000"/>
            </a:spcAft>
            <a:buNone/>
          </a:pPr>
          <a:r>
            <a:rPr lang="en-US" sz="1400" kern="1200" dirty="0"/>
            <a:t>Glass  </a:t>
          </a:r>
          <a:r>
            <a:rPr lang="en-US" sz="1400" kern="1200" dirty="0">
              <a:sym typeface="Wingdings" panose="05000000000000000000" pitchFamily="2" charset="2"/>
            </a:rPr>
            <a:t> </a:t>
          </a:r>
          <a:r>
            <a:rPr lang="en-US" sz="1400" kern="1200" dirty="0"/>
            <a:t>plain glass of ordinary glazing quality and does not include any embossing, silvering, lettering or ornamental work. Recent trends also have these covered. </a:t>
          </a:r>
        </a:p>
      </dsp:txBody>
      <dsp:txXfrm>
        <a:off x="1208289" y="1406305"/>
        <a:ext cx="10428463" cy="703199"/>
      </dsp:txXfrm>
    </dsp:sp>
    <dsp:sp modelId="{81B459A7-1297-442B-A8D9-3539D2272BF4}">
      <dsp:nvSpPr>
        <dsp:cNvPr id="0" name=""/>
        <dsp:cNvSpPr/>
      </dsp:nvSpPr>
      <dsp:spPr>
        <a:xfrm>
          <a:off x="673609" y="1375364"/>
          <a:ext cx="878999" cy="878999"/>
        </a:xfrm>
        <a:prstGeom prst="ellipse">
          <a:avLst/>
        </a:prstGeom>
        <a:solidFill>
          <a:schemeClr val="lt1">
            <a:hueOff val="0"/>
            <a:satOff val="0"/>
            <a:lumOff val="0"/>
            <a:alphaOff val="0"/>
          </a:schemeClr>
        </a:solidFill>
        <a:ln w="6350" cap="flat" cmpd="sng" algn="ctr">
          <a:solidFill>
            <a:schemeClr val="accent3">
              <a:hueOff val="0"/>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1D0E5163-F8D5-4EBE-82C1-4D2644D6B294}">
      <dsp:nvSpPr>
        <dsp:cNvPr id="0" name=""/>
        <dsp:cNvSpPr/>
      </dsp:nvSpPr>
      <dsp:spPr>
        <a:xfrm>
          <a:off x="1467256" y="2134208"/>
          <a:ext cx="10163961" cy="1595699"/>
        </a:xfrm>
        <a:prstGeom prst="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58164" tIns="35560" rIns="35560" bIns="35560" numCol="1" spcCol="1270" anchor="ctr" anchorCtr="0">
          <a:noAutofit/>
        </a:bodyPr>
        <a:lstStyle/>
        <a:p>
          <a:pPr marL="0" lvl="0" indent="0" algn="l" defTabSz="622300">
            <a:lnSpc>
              <a:spcPct val="90000"/>
            </a:lnSpc>
            <a:spcBef>
              <a:spcPct val="0"/>
            </a:spcBef>
            <a:spcAft>
              <a:spcPct val="35000"/>
            </a:spcAft>
            <a:buNone/>
          </a:pPr>
          <a:endParaRPr lang="en-US" sz="1400" b="1" u="sng" kern="1200" dirty="0"/>
        </a:p>
        <a:p>
          <a:pPr marL="0" lvl="0" indent="0" algn="l" defTabSz="622300">
            <a:lnSpc>
              <a:spcPct val="90000"/>
            </a:lnSpc>
            <a:spcBef>
              <a:spcPct val="0"/>
            </a:spcBef>
            <a:spcAft>
              <a:spcPct val="35000"/>
            </a:spcAft>
            <a:buNone/>
          </a:pPr>
          <a:r>
            <a:rPr lang="en-US" sz="1400" b="1" u="sng" kern="1200" dirty="0"/>
            <a:t>Not Indemnified:</a:t>
          </a:r>
        </a:p>
        <a:p>
          <a:pPr marL="0" lvl="0" indent="0" algn="l" defTabSz="622300">
            <a:lnSpc>
              <a:spcPct val="90000"/>
            </a:lnSpc>
            <a:spcBef>
              <a:spcPct val="0"/>
            </a:spcBef>
            <a:spcAft>
              <a:spcPct val="35000"/>
            </a:spcAft>
            <a:buNone/>
          </a:pPr>
          <a:r>
            <a:rPr lang="en-US" sz="1400" kern="1200" dirty="0"/>
            <a:t>--Damage to frames and the cost of removal or replacement of any fittings or fixtures</a:t>
          </a:r>
        </a:p>
        <a:p>
          <a:pPr marL="0" lvl="0" indent="0" algn="l" defTabSz="622300">
            <a:lnSpc>
              <a:spcPct val="90000"/>
            </a:lnSpc>
            <a:spcBef>
              <a:spcPct val="0"/>
            </a:spcBef>
            <a:spcAft>
              <a:spcPct val="35000"/>
            </a:spcAft>
            <a:buNone/>
          </a:pPr>
          <a:r>
            <a:rPr lang="en-US" sz="1400" kern="1200" dirty="0"/>
            <a:t>--cracked or imperfect glass</a:t>
          </a:r>
        </a:p>
        <a:p>
          <a:pPr marL="0" lvl="0" indent="0" algn="l" defTabSz="622300">
            <a:lnSpc>
              <a:spcPct val="90000"/>
            </a:lnSpc>
            <a:spcBef>
              <a:spcPct val="0"/>
            </a:spcBef>
            <a:spcAft>
              <a:spcPct val="35000"/>
            </a:spcAft>
            <a:buNone/>
          </a:pPr>
          <a:r>
            <a:rPr lang="en-US" sz="1400" kern="1200" dirty="0"/>
            <a:t>--Loss arising from the interruption of business of the insured during the period between the date of breakage and the date of replacement</a:t>
          </a:r>
        </a:p>
        <a:p>
          <a:pPr marL="0" lvl="0" indent="0" algn="l" defTabSz="622300">
            <a:lnSpc>
              <a:spcPct val="90000"/>
            </a:lnSpc>
            <a:spcBef>
              <a:spcPct val="0"/>
            </a:spcBef>
            <a:spcAft>
              <a:spcPct val="35000"/>
            </a:spcAft>
            <a:buNone/>
          </a:pPr>
          <a:r>
            <a:rPr lang="en-US" sz="1400" kern="1200" dirty="0"/>
            <a:t>--Superficial damage or scratching</a:t>
          </a:r>
        </a:p>
        <a:p>
          <a:pPr marL="0" lvl="0" indent="0" algn="l" defTabSz="622300">
            <a:lnSpc>
              <a:spcPct val="90000"/>
            </a:lnSpc>
            <a:spcBef>
              <a:spcPct val="0"/>
            </a:spcBef>
            <a:spcAft>
              <a:spcPct val="35000"/>
            </a:spcAft>
            <a:buNone/>
          </a:pPr>
          <a:endParaRPr lang="en-US" sz="1400" kern="1200" dirty="0"/>
        </a:p>
      </dsp:txBody>
      <dsp:txXfrm>
        <a:off x="1467256" y="2134208"/>
        <a:ext cx="10163961" cy="1595699"/>
      </dsp:txXfrm>
    </dsp:sp>
    <dsp:sp modelId="{7C1CF7AF-C73D-490E-BE02-B22A9B4E3FF0}">
      <dsp:nvSpPr>
        <dsp:cNvPr id="0" name=""/>
        <dsp:cNvSpPr/>
      </dsp:nvSpPr>
      <dsp:spPr>
        <a:xfrm>
          <a:off x="938111" y="2430030"/>
          <a:ext cx="878999" cy="878999"/>
        </a:xfrm>
        <a:prstGeom prst="ellipse">
          <a:avLst/>
        </a:prstGeom>
        <a:solidFill>
          <a:schemeClr val="lt1">
            <a:hueOff val="0"/>
            <a:satOff val="0"/>
            <a:lumOff val="0"/>
            <a:alphaOff val="0"/>
          </a:schemeClr>
        </a:solidFill>
        <a:ln w="6350" cap="flat" cmpd="sng" algn="ctr">
          <a:solidFill>
            <a:schemeClr val="accent4">
              <a:hueOff val="0"/>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C2AF6A98-815C-42DE-AA18-896495792F6C}">
      <dsp:nvSpPr>
        <dsp:cNvPr id="0" name=""/>
        <dsp:cNvSpPr/>
      </dsp:nvSpPr>
      <dsp:spPr>
        <a:xfrm>
          <a:off x="1472791" y="3803283"/>
          <a:ext cx="10163961" cy="586629"/>
        </a:xfrm>
        <a:prstGeom prst="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58164" tIns="35560" rIns="35560" bIns="35560" numCol="1" spcCol="1270" anchor="ctr" anchorCtr="0">
          <a:noAutofit/>
        </a:bodyPr>
        <a:lstStyle/>
        <a:p>
          <a:pPr marL="0" lvl="0" indent="0" algn="l" defTabSz="622300">
            <a:lnSpc>
              <a:spcPct val="90000"/>
            </a:lnSpc>
            <a:spcBef>
              <a:spcPct val="0"/>
            </a:spcBef>
            <a:spcAft>
              <a:spcPct val="35000"/>
            </a:spcAft>
            <a:buNone/>
          </a:pPr>
          <a:r>
            <a:rPr lang="en-US" sz="1400" kern="1200" dirty="0"/>
            <a:t>Newly fitted glass is undesirable risk mainly on account of shrinking, warping of the wood work</a:t>
          </a:r>
        </a:p>
      </dsp:txBody>
      <dsp:txXfrm>
        <a:off x="1472791" y="3803283"/>
        <a:ext cx="10163961" cy="586629"/>
      </dsp:txXfrm>
    </dsp:sp>
    <dsp:sp modelId="{431958E8-FBB1-4336-B4E9-F334FBDC0D8F}">
      <dsp:nvSpPr>
        <dsp:cNvPr id="0" name=""/>
        <dsp:cNvSpPr/>
      </dsp:nvSpPr>
      <dsp:spPr>
        <a:xfrm>
          <a:off x="938111" y="3484027"/>
          <a:ext cx="878999" cy="878999"/>
        </a:xfrm>
        <a:prstGeom prst="ellipse">
          <a:avLst/>
        </a:prstGeom>
        <a:solidFill>
          <a:schemeClr val="lt1">
            <a:hueOff val="0"/>
            <a:satOff val="0"/>
            <a:lumOff val="0"/>
            <a:alphaOff val="0"/>
          </a:schemeClr>
        </a:solidFill>
        <a:ln w="6350" cap="flat" cmpd="sng" algn="ctr">
          <a:solidFill>
            <a:schemeClr val="accent5">
              <a:hueOff val="0"/>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D56B55A3-F424-4096-85B6-9629D70429F4}">
      <dsp:nvSpPr>
        <dsp:cNvPr id="0" name=""/>
        <dsp:cNvSpPr/>
      </dsp:nvSpPr>
      <dsp:spPr>
        <a:xfrm>
          <a:off x="1071187" y="4440670"/>
          <a:ext cx="10428463" cy="1089839"/>
        </a:xfrm>
        <a:prstGeom prst="rect">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58164" tIns="35560" rIns="35560" bIns="35560" numCol="1" spcCol="1270" anchor="ctr" anchorCtr="0">
          <a:noAutofit/>
        </a:bodyPr>
        <a:lstStyle/>
        <a:p>
          <a:pPr marL="0" lvl="0" indent="0" algn="l" defTabSz="622300">
            <a:lnSpc>
              <a:spcPct val="90000"/>
            </a:lnSpc>
            <a:spcBef>
              <a:spcPct val="0"/>
            </a:spcBef>
            <a:spcAft>
              <a:spcPct val="35000"/>
            </a:spcAft>
            <a:buNone/>
          </a:pPr>
          <a:r>
            <a:rPr lang="en-US" sz="1400" b="1" u="sng" kern="1200" dirty="0"/>
            <a:t>Technical Rating: </a:t>
          </a:r>
        </a:p>
        <a:p>
          <a:pPr marL="0" lvl="0" indent="0" algn="l" defTabSz="622300">
            <a:lnSpc>
              <a:spcPct val="90000"/>
            </a:lnSpc>
            <a:spcBef>
              <a:spcPct val="0"/>
            </a:spcBef>
            <a:spcAft>
              <a:spcPct val="35000"/>
            </a:spcAft>
            <a:buNone/>
          </a:pPr>
          <a:r>
            <a:rPr lang="en-US" sz="1400" kern="1200" dirty="0"/>
            <a:t>	Type of glass (annealed/tempered/laminated etc.,), situation, previous experience and neighborhood.</a:t>
          </a:r>
        </a:p>
        <a:p>
          <a:pPr marL="0" lvl="0" indent="0" algn="l" defTabSz="622300">
            <a:lnSpc>
              <a:spcPct val="90000"/>
            </a:lnSpc>
            <a:spcBef>
              <a:spcPct val="0"/>
            </a:spcBef>
            <a:spcAft>
              <a:spcPct val="35000"/>
            </a:spcAft>
            <a:buNone/>
          </a:pPr>
          <a:r>
            <a:rPr lang="en-US" sz="1400" kern="1200" dirty="0"/>
            <a:t>	Rate: 5 – 10% of Glass SI</a:t>
          </a:r>
        </a:p>
      </dsp:txBody>
      <dsp:txXfrm>
        <a:off x="1071187" y="4440670"/>
        <a:ext cx="10428463" cy="1089839"/>
      </dsp:txXfrm>
    </dsp:sp>
    <dsp:sp modelId="{FC37C6B5-BB0F-4502-8E6F-AC030F6CA157}">
      <dsp:nvSpPr>
        <dsp:cNvPr id="0" name=""/>
        <dsp:cNvSpPr/>
      </dsp:nvSpPr>
      <dsp:spPr>
        <a:xfrm>
          <a:off x="673609" y="4538693"/>
          <a:ext cx="878999" cy="878999"/>
        </a:xfrm>
        <a:prstGeom prst="ellipse">
          <a:avLst/>
        </a:prstGeom>
        <a:solidFill>
          <a:schemeClr val="lt1">
            <a:hueOff val="0"/>
            <a:satOff val="0"/>
            <a:lumOff val="0"/>
            <a:alphaOff val="0"/>
          </a:schemeClr>
        </a:solidFill>
        <a:ln w="6350" cap="flat" cmpd="sng" algn="ctr">
          <a:solidFill>
            <a:schemeClr val="accent6">
              <a:hueOff val="0"/>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F87DF4F9-01D7-4FF5-A9F6-1346A0BFF322}">
      <dsp:nvSpPr>
        <dsp:cNvPr id="0" name=""/>
        <dsp:cNvSpPr/>
      </dsp:nvSpPr>
      <dsp:spPr>
        <a:xfrm>
          <a:off x="534679" y="5681258"/>
          <a:ext cx="11006892" cy="703199"/>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58164" tIns="35560" rIns="35560" bIns="35560" numCol="1" spcCol="1270" anchor="ctr" anchorCtr="0">
          <a:noAutofit/>
        </a:bodyPr>
        <a:lstStyle/>
        <a:p>
          <a:pPr marL="0" lvl="0" indent="0" algn="l" defTabSz="622300">
            <a:lnSpc>
              <a:spcPct val="90000"/>
            </a:lnSpc>
            <a:spcBef>
              <a:spcPct val="0"/>
            </a:spcBef>
            <a:spcAft>
              <a:spcPct val="35000"/>
            </a:spcAft>
            <a:buNone/>
          </a:pPr>
          <a:r>
            <a:rPr lang="en-US" sz="1400" kern="1200" dirty="0"/>
            <a:t>Cover will cease if any alterations are carried on to the premises, or if there is a change in the tenancy of, occupancy of, or</a:t>
          </a:r>
        </a:p>
        <a:p>
          <a:pPr marL="0" lvl="0" indent="0" algn="l" defTabSz="622300">
            <a:lnSpc>
              <a:spcPct val="90000"/>
            </a:lnSpc>
            <a:spcBef>
              <a:spcPct val="0"/>
            </a:spcBef>
            <a:spcAft>
              <a:spcPct val="35000"/>
            </a:spcAft>
            <a:buNone/>
          </a:pPr>
          <a:r>
            <a:rPr lang="en-US" sz="1400" kern="1200" dirty="0"/>
            <a:t>business carried on in, the premises containing the glass insured.</a:t>
          </a:r>
        </a:p>
      </dsp:txBody>
      <dsp:txXfrm>
        <a:off x="534679" y="5681258"/>
        <a:ext cx="11006892" cy="703199"/>
      </dsp:txXfrm>
    </dsp:sp>
    <dsp:sp modelId="{2CF57284-8810-4B6F-8CDE-33D73D5D4CB4}">
      <dsp:nvSpPr>
        <dsp:cNvPr id="0" name=""/>
        <dsp:cNvSpPr/>
      </dsp:nvSpPr>
      <dsp:spPr>
        <a:xfrm>
          <a:off x="95180" y="5593358"/>
          <a:ext cx="878999" cy="878999"/>
        </a:xfrm>
        <a:prstGeom prst="ellipse">
          <a:avLst/>
        </a:prstGeom>
        <a:solidFill>
          <a:schemeClr val="lt1">
            <a:hueOff val="0"/>
            <a:satOff val="0"/>
            <a:lumOff val="0"/>
            <a:alphaOff val="0"/>
          </a:schemeClr>
        </a:solidFill>
        <a:ln w="6350" cap="flat" cmpd="sng" algn="ctr">
          <a:solidFill>
            <a:schemeClr val="accent2">
              <a:hueOff val="0"/>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9C8EA3-FE4D-4F1C-AFD7-6326A378774B}">
      <dsp:nvSpPr>
        <dsp:cNvPr id="0" name=""/>
        <dsp:cNvSpPr/>
      </dsp:nvSpPr>
      <dsp:spPr>
        <a:xfrm>
          <a:off x="0" y="0"/>
          <a:ext cx="5707117" cy="5707117"/>
        </a:xfrm>
        <a:prstGeom prst="pie">
          <a:avLst>
            <a:gd name="adj1" fmla="val 5400000"/>
            <a:gd name="adj2" fmla="val 16200000"/>
          </a:avLst>
        </a:prstGeom>
        <a:solidFill>
          <a:schemeClr val="accent1">
            <a:shade val="8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E7F83A83-C4CC-491F-82EB-8B8593FD3C17}">
      <dsp:nvSpPr>
        <dsp:cNvPr id="0" name=""/>
        <dsp:cNvSpPr/>
      </dsp:nvSpPr>
      <dsp:spPr>
        <a:xfrm>
          <a:off x="2853558" y="0"/>
          <a:ext cx="8287229" cy="5707117"/>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US" sz="1400" b="1" u="sng" kern="1200" dirty="0"/>
            <a:t>Cover:</a:t>
          </a:r>
        </a:p>
        <a:p>
          <a:pPr marL="0" lvl="0" indent="0" algn="l" defTabSz="622300">
            <a:lnSpc>
              <a:spcPct val="90000"/>
            </a:lnSpc>
            <a:spcBef>
              <a:spcPct val="0"/>
            </a:spcBef>
            <a:spcAft>
              <a:spcPct val="35000"/>
            </a:spcAft>
            <a:buNone/>
          </a:pPr>
          <a:r>
            <a:rPr lang="en-US" sz="1400" kern="1200" dirty="0"/>
            <a:t>Accidental external means or</a:t>
          </a:r>
        </a:p>
        <a:p>
          <a:pPr marL="0" lvl="0" indent="0" algn="l" defTabSz="622300">
            <a:lnSpc>
              <a:spcPct val="90000"/>
            </a:lnSpc>
            <a:spcBef>
              <a:spcPct val="0"/>
            </a:spcBef>
            <a:spcAft>
              <a:spcPct val="35000"/>
            </a:spcAft>
            <a:buNone/>
          </a:pPr>
          <a:r>
            <a:rPr lang="en-US" sz="1400" kern="1200" dirty="0"/>
            <a:t>Fire, lightning, external explosion and theft</a:t>
          </a:r>
        </a:p>
      </dsp:txBody>
      <dsp:txXfrm>
        <a:off x="2853558" y="0"/>
        <a:ext cx="8287229" cy="1712139"/>
      </dsp:txXfrm>
    </dsp:sp>
    <dsp:sp modelId="{7FECA281-5AF5-4638-A7D5-F850C2199407}">
      <dsp:nvSpPr>
        <dsp:cNvPr id="0" name=""/>
        <dsp:cNvSpPr/>
      </dsp:nvSpPr>
      <dsp:spPr>
        <a:xfrm>
          <a:off x="998747" y="1712139"/>
          <a:ext cx="3709622" cy="3709622"/>
        </a:xfrm>
        <a:prstGeom prst="pie">
          <a:avLst>
            <a:gd name="adj1" fmla="val 5400000"/>
            <a:gd name="adj2" fmla="val 16200000"/>
          </a:avLst>
        </a:prstGeom>
        <a:solidFill>
          <a:schemeClr val="accent1">
            <a:shade val="80000"/>
            <a:hueOff val="205057"/>
            <a:satOff val="-13977"/>
            <a:lumOff val="15638"/>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6EEFD694-C681-49BA-9F78-4F2098BF768D}">
      <dsp:nvSpPr>
        <dsp:cNvPr id="0" name=""/>
        <dsp:cNvSpPr/>
      </dsp:nvSpPr>
      <dsp:spPr>
        <a:xfrm>
          <a:off x="2853558" y="1736084"/>
          <a:ext cx="8287229" cy="3661731"/>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US" sz="1400" b="1" u="sng" kern="1200" dirty="0"/>
            <a:t>Exclusions:</a:t>
          </a:r>
        </a:p>
        <a:p>
          <a:pPr marL="0" lvl="0" indent="0" algn="l" defTabSz="622300">
            <a:lnSpc>
              <a:spcPct val="90000"/>
            </a:lnSpc>
            <a:spcBef>
              <a:spcPct val="0"/>
            </a:spcBef>
            <a:spcAft>
              <a:spcPct val="35000"/>
            </a:spcAft>
            <a:buNone/>
          </a:pPr>
          <a:r>
            <a:rPr lang="en-US" sz="1400" kern="1200" dirty="0"/>
            <a:t>Short circuiting or arcing or any other mechanical or electrical defect or breakdown.</a:t>
          </a:r>
        </a:p>
        <a:p>
          <a:pPr marL="0" lvl="0" indent="0" algn="l" defTabSz="622300">
            <a:lnSpc>
              <a:spcPct val="90000"/>
            </a:lnSpc>
            <a:spcBef>
              <a:spcPct val="0"/>
            </a:spcBef>
            <a:spcAft>
              <a:spcPct val="35000"/>
            </a:spcAft>
            <a:buNone/>
          </a:pPr>
          <a:r>
            <a:rPr lang="en-US" sz="1400" kern="1200" dirty="0"/>
            <a:t>Repair, cleaning, removal or erection, wear and tear, depreciation or deterioration.</a:t>
          </a:r>
        </a:p>
        <a:p>
          <a:pPr marL="0" lvl="0" indent="0" algn="l" defTabSz="622300">
            <a:lnSpc>
              <a:spcPct val="90000"/>
            </a:lnSpc>
            <a:spcBef>
              <a:spcPct val="0"/>
            </a:spcBef>
            <a:spcAft>
              <a:spcPct val="35000"/>
            </a:spcAft>
            <a:buNone/>
          </a:pPr>
          <a:r>
            <a:rPr lang="en-US" sz="1400" kern="1200" dirty="0"/>
            <a:t>Damage to tubes unless the glass in fractured / Over running, over heating or strain/ Atmospheric conditions</a:t>
          </a:r>
        </a:p>
        <a:p>
          <a:pPr marL="0" lvl="0" indent="0" algn="l" defTabSz="622300">
            <a:lnSpc>
              <a:spcPct val="90000"/>
            </a:lnSpc>
            <a:spcBef>
              <a:spcPct val="0"/>
            </a:spcBef>
            <a:spcAft>
              <a:spcPct val="35000"/>
            </a:spcAft>
            <a:buNone/>
          </a:pPr>
          <a:r>
            <a:rPr lang="en-US" sz="1400" kern="1200" dirty="0"/>
            <a:t>Consequential loss / Strikes, riot, civil commotion. (Riot and strikes may be covered on payment of additional premium).</a:t>
          </a:r>
        </a:p>
      </dsp:txBody>
      <dsp:txXfrm>
        <a:off x="2853558" y="1736084"/>
        <a:ext cx="8287229" cy="1690029"/>
      </dsp:txXfrm>
    </dsp:sp>
    <dsp:sp modelId="{9690CF98-3E46-4DD1-8680-61E07DCD9BB8}">
      <dsp:nvSpPr>
        <dsp:cNvPr id="0" name=""/>
        <dsp:cNvSpPr/>
      </dsp:nvSpPr>
      <dsp:spPr>
        <a:xfrm>
          <a:off x="1997492" y="3424272"/>
          <a:ext cx="1712133" cy="1712133"/>
        </a:xfrm>
        <a:prstGeom prst="pie">
          <a:avLst>
            <a:gd name="adj1" fmla="val 5400000"/>
            <a:gd name="adj2" fmla="val 16200000"/>
          </a:avLst>
        </a:prstGeom>
        <a:solidFill>
          <a:schemeClr val="accent1">
            <a:shade val="80000"/>
            <a:hueOff val="410113"/>
            <a:satOff val="-27953"/>
            <a:lumOff val="31276"/>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39A349B8-D466-445B-89F4-621ECE16DC40}">
      <dsp:nvSpPr>
        <dsp:cNvPr id="0" name=""/>
        <dsp:cNvSpPr/>
      </dsp:nvSpPr>
      <dsp:spPr>
        <a:xfrm>
          <a:off x="2853558" y="3618702"/>
          <a:ext cx="8287229" cy="1323273"/>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endParaRPr lang="en-US" sz="1400" b="1" u="sng" kern="1200" dirty="0"/>
        </a:p>
        <a:p>
          <a:pPr marL="0" lvl="0" indent="0" algn="l" defTabSz="622300">
            <a:lnSpc>
              <a:spcPct val="90000"/>
            </a:lnSpc>
            <a:spcBef>
              <a:spcPct val="0"/>
            </a:spcBef>
            <a:spcAft>
              <a:spcPct val="35000"/>
            </a:spcAft>
            <a:buNone/>
          </a:pPr>
          <a:endParaRPr lang="en-US" sz="1400" b="1" u="sng" kern="1200" dirty="0"/>
        </a:p>
        <a:p>
          <a:pPr marL="0" lvl="0" indent="0" algn="l" defTabSz="622300">
            <a:lnSpc>
              <a:spcPct val="90000"/>
            </a:lnSpc>
            <a:spcBef>
              <a:spcPct val="0"/>
            </a:spcBef>
            <a:spcAft>
              <a:spcPct val="35000"/>
            </a:spcAft>
            <a:buNone/>
          </a:pPr>
          <a:r>
            <a:rPr lang="en-US" sz="1400" b="1" u="sng" kern="1200" dirty="0"/>
            <a:t>Underwriting Condition:</a:t>
          </a:r>
        </a:p>
        <a:p>
          <a:pPr marL="0" lvl="0" indent="0" algn="l" defTabSz="622300">
            <a:lnSpc>
              <a:spcPct val="90000"/>
            </a:lnSpc>
            <a:spcBef>
              <a:spcPct val="0"/>
            </a:spcBef>
            <a:spcAft>
              <a:spcPct val="35000"/>
            </a:spcAft>
            <a:buNone/>
          </a:pPr>
          <a:r>
            <a:rPr lang="en-US" sz="1400" kern="1200" dirty="0"/>
            <a:t>Neon sign must be examined and inspected at regular intervals of not longer than six months by a qualified electrician and engineer certifying</a:t>
          </a:r>
        </a:p>
        <a:p>
          <a:pPr marL="0" lvl="0" indent="0" defTabSz="622300">
            <a:lnSpc>
              <a:spcPct val="90000"/>
            </a:lnSpc>
            <a:spcBef>
              <a:spcPct val="0"/>
            </a:spcBef>
            <a:spcAft>
              <a:spcPct val="35000"/>
            </a:spcAft>
            <a:buNone/>
          </a:pPr>
          <a:r>
            <a:rPr lang="en-US" sz="1400" kern="1200" dirty="0"/>
            <a:t>	</a:t>
          </a:r>
          <a:r>
            <a:rPr lang="en-US" sz="1400" kern="1200" dirty="0" err="1"/>
            <a:t>i</a:t>
          </a:r>
          <a:r>
            <a:rPr lang="en-US" sz="1400" kern="1200" dirty="0"/>
            <a:t>. neon sign is in sound running order</a:t>
          </a:r>
        </a:p>
        <a:p>
          <a:pPr marL="0" lvl="0" indent="0" defTabSz="622300">
            <a:lnSpc>
              <a:spcPct val="90000"/>
            </a:lnSpc>
            <a:spcBef>
              <a:spcPct val="0"/>
            </a:spcBef>
            <a:spcAft>
              <a:spcPct val="35000"/>
            </a:spcAft>
            <a:buNone/>
          </a:pPr>
          <a:r>
            <a:rPr lang="en-US" sz="1400" kern="1200" dirty="0"/>
            <a:t>	ii. Is properly and adequately fastened and attached to its frame work</a:t>
          </a:r>
        </a:p>
        <a:p>
          <a:pPr marL="0" lvl="0" indent="0" defTabSz="622300">
            <a:lnSpc>
              <a:spcPct val="90000"/>
            </a:lnSpc>
            <a:spcBef>
              <a:spcPct val="0"/>
            </a:spcBef>
            <a:spcAft>
              <a:spcPct val="35000"/>
            </a:spcAft>
            <a:buNone/>
          </a:pPr>
          <a:r>
            <a:rPr lang="en-US" sz="1400" kern="1200" dirty="0"/>
            <a:t>	iii. The foundation of the entire structure is also of adequate strength and properly attached to the ground or floor as the case may be.</a:t>
          </a:r>
        </a:p>
      </dsp:txBody>
      <dsp:txXfrm>
        <a:off x="2853558" y="3618702"/>
        <a:ext cx="8287229" cy="132327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A9D3C1-C964-434B-A7E9-AE2C8881F157}">
      <dsp:nvSpPr>
        <dsp:cNvPr id="0" name=""/>
        <dsp:cNvSpPr/>
      </dsp:nvSpPr>
      <dsp:spPr>
        <a:xfrm>
          <a:off x="-6776329" y="-1036014"/>
          <a:ext cx="8063975" cy="8063975"/>
        </a:xfrm>
        <a:prstGeom prst="blockArc">
          <a:avLst>
            <a:gd name="adj1" fmla="val 18900000"/>
            <a:gd name="adj2" fmla="val 2700000"/>
            <a:gd name="adj3" fmla="val 268"/>
          </a:avLst>
        </a:pr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A31FC89-5056-474E-937C-C6ADEFC674E2}">
      <dsp:nvSpPr>
        <dsp:cNvPr id="0" name=""/>
        <dsp:cNvSpPr/>
      </dsp:nvSpPr>
      <dsp:spPr>
        <a:xfrm>
          <a:off x="603941" y="181025"/>
          <a:ext cx="9976273" cy="862659"/>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94704" tIns="35560" rIns="35560" bIns="35560" numCol="1" spcCol="1270" anchor="t" anchorCtr="0">
          <a:noAutofit/>
        </a:bodyPr>
        <a:lstStyle/>
        <a:p>
          <a:pPr marL="0" lvl="0" indent="0" algn="l" defTabSz="622300">
            <a:lnSpc>
              <a:spcPct val="90000"/>
            </a:lnSpc>
            <a:spcBef>
              <a:spcPct val="0"/>
            </a:spcBef>
            <a:spcAft>
              <a:spcPct val="35000"/>
            </a:spcAft>
            <a:buNone/>
          </a:pPr>
          <a:r>
            <a:rPr lang="en-US" sz="1400" kern="1200" dirty="0"/>
            <a:t>Accident:</a:t>
          </a:r>
        </a:p>
        <a:p>
          <a:pPr marL="114300" lvl="1" indent="-114300" algn="l" defTabSz="622300">
            <a:lnSpc>
              <a:spcPct val="90000"/>
            </a:lnSpc>
            <a:spcBef>
              <a:spcPct val="0"/>
            </a:spcBef>
            <a:spcAft>
              <a:spcPct val="15000"/>
            </a:spcAft>
            <a:buChar char="•"/>
          </a:pPr>
          <a:r>
            <a:rPr lang="en-US" sz="1400" kern="1200" dirty="0"/>
            <a:t>an event which is completely unexpected, not intended or designed</a:t>
          </a:r>
        </a:p>
        <a:p>
          <a:pPr marL="114300" lvl="1" indent="-114300" algn="l" defTabSz="622300">
            <a:lnSpc>
              <a:spcPct val="90000"/>
            </a:lnSpc>
            <a:spcBef>
              <a:spcPct val="0"/>
            </a:spcBef>
            <a:spcAft>
              <a:spcPct val="15000"/>
            </a:spcAft>
            <a:buChar char="•"/>
          </a:pPr>
          <a:r>
            <a:rPr lang="en-US" sz="1400" kern="1200" dirty="0"/>
            <a:t>Suicide, murder with provocation is excluded</a:t>
          </a:r>
        </a:p>
      </dsp:txBody>
      <dsp:txXfrm>
        <a:off x="603941" y="181025"/>
        <a:ext cx="9976273" cy="862659"/>
      </dsp:txXfrm>
    </dsp:sp>
    <dsp:sp modelId="{EB16E8E3-28B7-4C61-B037-DD4B7CF1AD52}">
      <dsp:nvSpPr>
        <dsp:cNvPr id="0" name=""/>
        <dsp:cNvSpPr/>
      </dsp:nvSpPr>
      <dsp:spPr>
        <a:xfrm>
          <a:off x="49241" y="123065"/>
          <a:ext cx="936541" cy="936541"/>
        </a:xfrm>
        <a:prstGeom prst="ellipse">
          <a:avLst/>
        </a:prstGeom>
        <a:solidFill>
          <a:schemeClr val="lt1">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CA7355C-6C1E-423C-825D-DAA8C8C4F93B}">
      <dsp:nvSpPr>
        <dsp:cNvPr id="0" name=""/>
        <dsp:cNvSpPr/>
      </dsp:nvSpPr>
      <dsp:spPr>
        <a:xfrm>
          <a:off x="1041003" y="1139287"/>
          <a:ext cx="9546343" cy="1065581"/>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94704" tIns="35560" rIns="35560" bIns="35560" numCol="1" spcCol="1270" anchor="t" anchorCtr="0">
          <a:noAutofit/>
        </a:bodyPr>
        <a:lstStyle/>
        <a:p>
          <a:pPr marL="0" lvl="0" indent="0" algn="l" defTabSz="622300">
            <a:lnSpc>
              <a:spcPct val="90000"/>
            </a:lnSpc>
            <a:spcBef>
              <a:spcPct val="0"/>
            </a:spcBef>
            <a:spcAft>
              <a:spcPct val="35000"/>
            </a:spcAft>
            <a:buNone/>
          </a:pPr>
          <a:r>
            <a:rPr lang="en-US" sz="1400" kern="1200" dirty="0"/>
            <a:t>Bodily injury:</a:t>
          </a:r>
        </a:p>
        <a:p>
          <a:pPr marL="114300" lvl="1" indent="-114300" algn="l" defTabSz="622300">
            <a:lnSpc>
              <a:spcPct val="90000"/>
            </a:lnSpc>
            <a:spcBef>
              <a:spcPct val="0"/>
            </a:spcBef>
            <a:spcAft>
              <a:spcPct val="15000"/>
            </a:spcAft>
            <a:buChar char="•"/>
          </a:pPr>
          <a:r>
            <a:rPr lang="en-US" sz="1400" kern="1200" dirty="0"/>
            <a:t>proximately caused by accident</a:t>
          </a:r>
        </a:p>
        <a:p>
          <a:pPr marL="114300" lvl="1" indent="-114300" algn="l" defTabSz="622300">
            <a:lnSpc>
              <a:spcPct val="90000"/>
            </a:lnSpc>
            <a:spcBef>
              <a:spcPct val="0"/>
            </a:spcBef>
            <a:spcAft>
              <a:spcPct val="15000"/>
            </a:spcAft>
            <a:buChar char="•"/>
          </a:pPr>
          <a:r>
            <a:rPr lang="en-US" sz="1400" kern="1200" dirty="0"/>
            <a:t>excludes disease from natural causes</a:t>
          </a:r>
        </a:p>
        <a:p>
          <a:pPr marL="114300" lvl="1" indent="-114300" algn="l" defTabSz="622300">
            <a:lnSpc>
              <a:spcPct val="90000"/>
            </a:lnSpc>
            <a:spcBef>
              <a:spcPct val="0"/>
            </a:spcBef>
            <a:spcAft>
              <a:spcPct val="15000"/>
            </a:spcAft>
            <a:buChar char="•"/>
          </a:pPr>
          <a:r>
            <a:rPr lang="en-US" sz="1400" kern="1200" dirty="0"/>
            <a:t>Excludes mental shock, fright or grief, unless causing some physical injury</a:t>
          </a:r>
        </a:p>
      </dsp:txBody>
      <dsp:txXfrm>
        <a:off x="1041003" y="1139287"/>
        <a:ext cx="9546343" cy="1065581"/>
      </dsp:txXfrm>
    </dsp:sp>
    <dsp:sp modelId="{605BAC2E-C64A-4D87-9611-27F143E3C2A2}">
      <dsp:nvSpPr>
        <dsp:cNvPr id="0" name=""/>
        <dsp:cNvSpPr/>
      </dsp:nvSpPr>
      <dsp:spPr>
        <a:xfrm>
          <a:off x="517508" y="1194005"/>
          <a:ext cx="936541" cy="936541"/>
        </a:xfrm>
        <a:prstGeom prst="ellipse">
          <a:avLst/>
        </a:prstGeom>
        <a:solidFill>
          <a:schemeClr val="lt1">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35FF62E-10B1-4BD2-9A27-76CF05DB7698}">
      <dsp:nvSpPr>
        <dsp:cNvPr id="0" name=""/>
        <dsp:cNvSpPr/>
      </dsp:nvSpPr>
      <dsp:spPr>
        <a:xfrm>
          <a:off x="1232064" y="2386033"/>
          <a:ext cx="9350482" cy="1009673"/>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94704" tIns="35560" rIns="35560" bIns="35560" numCol="1" spcCol="1270" anchor="t" anchorCtr="0">
          <a:noAutofit/>
        </a:bodyPr>
        <a:lstStyle/>
        <a:p>
          <a:pPr marL="0" lvl="0" indent="0" algn="l" defTabSz="622300">
            <a:lnSpc>
              <a:spcPct val="90000"/>
            </a:lnSpc>
            <a:spcBef>
              <a:spcPct val="0"/>
            </a:spcBef>
            <a:spcAft>
              <a:spcPct val="35000"/>
            </a:spcAft>
            <a:buNone/>
          </a:pPr>
          <a:r>
            <a:rPr lang="en-US" sz="1400" kern="1200" dirty="0"/>
            <a:t>Solely and directly:</a:t>
          </a:r>
        </a:p>
        <a:p>
          <a:pPr marL="114300" lvl="1" indent="-114300" algn="l" defTabSz="622300">
            <a:lnSpc>
              <a:spcPct val="90000"/>
            </a:lnSpc>
            <a:spcBef>
              <a:spcPct val="0"/>
            </a:spcBef>
            <a:spcAft>
              <a:spcPct val="15000"/>
            </a:spcAft>
            <a:buChar char="•"/>
          </a:pPr>
          <a:r>
            <a:rPr lang="en-US" sz="1400" kern="1200" dirty="0"/>
            <a:t>bodily injury shall have been caused solely and directly by an accident.</a:t>
          </a:r>
        </a:p>
        <a:p>
          <a:pPr marL="114300" lvl="1" indent="-114300" algn="l" defTabSz="622300">
            <a:lnSpc>
              <a:spcPct val="90000"/>
            </a:lnSpc>
            <a:spcBef>
              <a:spcPct val="0"/>
            </a:spcBef>
            <a:spcAft>
              <a:spcPct val="15000"/>
            </a:spcAft>
            <a:buChar char="•"/>
          </a:pPr>
          <a:r>
            <a:rPr lang="en-US" sz="1400" kern="1200" dirty="0"/>
            <a:t>bodily injury must directly and independently of any other cause result in death or disablement</a:t>
          </a:r>
        </a:p>
      </dsp:txBody>
      <dsp:txXfrm>
        <a:off x="1232064" y="2386033"/>
        <a:ext cx="9350482" cy="1009673"/>
      </dsp:txXfrm>
    </dsp:sp>
    <dsp:sp modelId="{DC20643C-2CE2-421E-A619-736506A2F373}">
      <dsp:nvSpPr>
        <dsp:cNvPr id="0" name=""/>
        <dsp:cNvSpPr/>
      </dsp:nvSpPr>
      <dsp:spPr>
        <a:xfrm>
          <a:off x="763794" y="2433111"/>
          <a:ext cx="936541" cy="936541"/>
        </a:xfrm>
        <a:prstGeom prst="ellipse">
          <a:avLst/>
        </a:prstGeom>
        <a:solidFill>
          <a:schemeClr val="lt1">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FB0ED95-A4BF-4F77-ACBA-513B4BC622D3}">
      <dsp:nvSpPr>
        <dsp:cNvPr id="0" name=""/>
        <dsp:cNvSpPr/>
      </dsp:nvSpPr>
      <dsp:spPr>
        <a:xfrm>
          <a:off x="1054454" y="3533281"/>
          <a:ext cx="9528125" cy="1025212"/>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94704" tIns="35560" rIns="35560" bIns="35560" numCol="1" spcCol="1270" anchor="ctr" anchorCtr="0">
          <a:noAutofit/>
        </a:bodyPr>
        <a:lstStyle/>
        <a:p>
          <a:pPr marL="0" lvl="0" indent="0" algn="l" defTabSz="622300">
            <a:lnSpc>
              <a:spcPct val="90000"/>
            </a:lnSpc>
            <a:spcBef>
              <a:spcPct val="0"/>
            </a:spcBef>
            <a:spcAft>
              <a:spcPct val="35000"/>
            </a:spcAft>
            <a:buNone/>
          </a:pPr>
          <a:r>
            <a:rPr lang="en-US" sz="1400" kern="1200" dirty="0"/>
            <a:t>External, violent and visible means must be cause of accident but the result may not be external but should result in death/disablement</a:t>
          </a:r>
        </a:p>
        <a:p>
          <a:pPr marL="0" lvl="0" indent="0" algn="l" defTabSz="622300">
            <a:lnSpc>
              <a:spcPct val="90000"/>
            </a:lnSpc>
            <a:spcBef>
              <a:spcPct val="0"/>
            </a:spcBef>
            <a:spcAft>
              <a:spcPct val="35000"/>
            </a:spcAft>
            <a:buNone/>
          </a:pPr>
          <a:r>
            <a:rPr lang="en-US" sz="1400" kern="1200" dirty="0"/>
            <a:t>Disablement: physical inability of the person to attend to occupation / business due to accidental bodily injury</a:t>
          </a:r>
        </a:p>
      </dsp:txBody>
      <dsp:txXfrm>
        <a:off x="1054454" y="3533281"/>
        <a:ext cx="9528125" cy="1025212"/>
      </dsp:txXfrm>
    </dsp:sp>
    <dsp:sp modelId="{50B4991F-F923-4E7A-9315-5CF3CDE910D8}">
      <dsp:nvSpPr>
        <dsp:cNvPr id="0" name=""/>
        <dsp:cNvSpPr/>
      </dsp:nvSpPr>
      <dsp:spPr>
        <a:xfrm>
          <a:off x="620041" y="3598642"/>
          <a:ext cx="936541" cy="936541"/>
        </a:xfrm>
        <a:prstGeom prst="ellipse">
          <a:avLst/>
        </a:prstGeom>
        <a:solidFill>
          <a:schemeClr val="lt1">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4E533F6-8778-443C-AC22-72053EF03845}">
      <dsp:nvSpPr>
        <dsp:cNvPr id="0" name=""/>
        <dsp:cNvSpPr/>
      </dsp:nvSpPr>
      <dsp:spPr>
        <a:xfrm>
          <a:off x="561941" y="4636044"/>
          <a:ext cx="9976273" cy="1213817"/>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94704" tIns="35560" rIns="35560" bIns="35560" numCol="1" spcCol="1270" anchor="ctr" anchorCtr="0">
          <a:noAutofit/>
        </a:bodyPr>
        <a:lstStyle/>
        <a:p>
          <a:pPr marL="0" lvl="0" indent="0" algn="l" defTabSz="622300">
            <a:lnSpc>
              <a:spcPct val="90000"/>
            </a:lnSpc>
            <a:spcBef>
              <a:spcPct val="0"/>
            </a:spcBef>
            <a:spcAft>
              <a:spcPct val="35000"/>
            </a:spcAft>
            <a:buNone/>
          </a:pPr>
          <a:r>
            <a:rPr lang="en-US" sz="1400" kern="1200" dirty="0"/>
            <a:t>Termed as ‘benefit policies’ rather than ‘policies of indemnity’</a:t>
          </a:r>
        </a:p>
        <a:p>
          <a:pPr marL="0" lvl="0" indent="0" algn="l" defTabSz="622300">
            <a:lnSpc>
              <a:spcPct val="90000"/>
            </a:lnSpc>
            <a:spcBef>
              <a:spcPct val="0"/>
            </a:spcBef>
            <a:spcAft>
              <a:spcPct val="35000"/>
            </a:spcAft>
            <a:buNone/>
          </a:pPr>
          <a:r>
            <a:rPr lang="en-US" sz="1400" kern="1200" dirty="0"/>
            <a:t>Principle of contribution does not apply (undue profits out of insurance is to be cross verified) except for weekly compensation </a:t>
          </a:r>
        </a:p>
        <a:p>
          <a:pPr marL="0" lvl="0" indent="0" algn="l" defTabSz="622300">
            <a:lnSpc>
              <a:spcPct val="90000"/>
            </a:lnSpc>
            <a:spcBef>
              <a:spcPct val="0"/>
            </a:spcBef>
            <a:spcAft>
              <a:spcPct val="35000"/>
            </a:spcAft>
            <a:buNone/>
          </a:pPr>
          <a:r>
            <a:rPr lang="en-US" sz="1400" kern="1200" dirty="0"/>
            <a:t>Subrogation right is not present as insured has the recourse to claim benefit from other policies also.</a:t>
          </a:r>
        </a:p>
      </dsp:txBody>
      <dsp:txXfrm>
        <a:off x="561941" y="4636044"/>
        <a:ext cx="9976273" cy="1213817"/>
      </dsp:txXfrm>
    </dsp:sp>
    <dsp:sp modelId="{ABD7A453-7617-4E49-B7B2-4CD355EEF1C4}">
      <dsp:nvSpPr>
        <dsp:cNvPr id="0" name=""/>
        <dsp:cNvSpPr/>
      </dsp:nvSpPr>
      <dsp:spPr>
        <a:xfrm>
          <a:off x="32912" y="4688595"/>
          <a:ext cx="1058057" cy="1108714"/>
        </a:xfrm>
        <a:prstGeom prst="ellipse">
          <a:avLst/>
        </a:prstGeom>
        <a:solidFill>
          <a:schemeClr val="lt1">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2EC379-FAEB-44F1-B210-9C6B5E09DC08}">
      <dsp:nvSpPr>
        <dsp:cNvPr id="0" name=""/>
        <dsp:cNvSpPr/>
      </dsp:nvSpPr>
      <dsp:spPr>
        <a:xfrm>
          <a:off x="0" y="1137151"/>
          <a:ext cx="11285419" cy="3276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2C7C7F46-B573-4B67-A3AD-15854874097F}">
      <dsp:nvSpPr>
        <dsp:cNvPr id="0" name=""/>
        <dsp:cNvSpPr/>
      </dsp:nvSpPr>
      <dsp:spPr>
        <a:xfrm>
          <a:off x="416091" y="0"/>
          <a:ext cx="10744882" cy="1292330"/>
        </a:xfrm>
        <a:prstGeom prst="roundRect">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98593" tIns="0" rIns="298593" bIns="0" numCol="1" spcCol="1270" anchor="ctr" anchorCtr="0">
          <a:noAutofit/>
        </a:bodyPr>
        <a:lstStyle/>
        <a:p>
          <a:pPr marL="0" lvl="0" indent="0" algn="l" defTabSz="622300">
            <a:lnSpc>
              <a:spcPct val="90000"/>
            </a:lnSpc>
            <a:spcBef>
              <a:spcPct val="0"/>
            </a:spcBef>
            <a:spcAft>
              <a:spcPct val="35000"/>
            </a:spcAft>
            <a:buNone/>
          </a:pPr>
          <a:r>
            <a:rPr lang="en-US" sz="1400" kern="1200" dirty="0"/>
            <a:t>Extended to amateur sportsmen covering their sporting equipment, personal accident risks, etc.</a:t>
          </a:r>
        </a:p>
        <a:p>
          <a:pPr marL="0" lvl="0" indent="0" algn="l" defTabSz="622300">
            <a:lnSpc>
              <a:spcPct val="90000"/>
            </a:lnSpc>
            <a:spcBef>
              <a:spcPct val="0"/>
            </a:spcBef>
            <a:spcAft>
              <a:spcPct val="35000"/>
            </a:spcAft>
            <a:buNone/>
          </a:pPr>
          <a:r>
            <a:rPr lang="en-US" sz="1400" kern="1200" dirty="0"/>
            <a:t>Angling , Badminton, Cricket, Golf, Lawn tennis, Squash, Use of sporting guns</a:t>
          </a:r>
        </a:p>
        <a:p>
          <a:pPr marL="0" lvl="0" indent="0" algn="l" defTabSz="622300">
            <a:lnSpc>
              <a:spcPct val="90000"/>
            </a:lnSpc>
            <a:spcBef>
              <a:spcPct val="0"/>
            </a:spcBef>
            <a:spcAft>
              <a:spcPct val="35000"/>
            </a:spcAft>
            <a:buNone/>
          </a:pPr>
          <a:r>
            <a:rPr lang="en-US" sz="1400" kern="1200" dirty="0"/>
            <a:t>Premium: no. of sports / no. of persons</a:t>
          </a:r>
        </a:p>
        <a:p>
          <a:pPr marL="0" lvl="0" indent="0" algn="l" defTabSz="622300">
            <a:lnSpc>
              <a:spcPct val="90000"/>
            </a:lnSpc>
            <a:spcBef>
              <a:spcPct val="0"/>
            </a:spcBef>
            <a:spcAft>
              <a:spcPct val="35000"/>
            </a:spcAft>
            <a:buNone/>
          </a:pPr>
          <a:r>
            <a:rPr lang="en-US" sz="1400" kern="1200" dirty="0"/>
            <a:t>Exclusions: cricket, golf, squash and tennis balls, shuttlecocks and breakage of racquet strings, cricket bats and angling lines.</a:t>
          </a:r>
        </a:p>
        <a:p>
          <a:pPr marL="0" lvl="0" indent="0" algn="l" defTabSz="622300">
            <a:lnSpc>
              <a:spcPct val="90000"/>
            </a:lnSpc>
            <a:spcBef>
              <a:spcPct val="0"/>
            </a:spcBef>
            <a:spcAft>
              <a:spcPct val="35000"/>
            </a:spcAft>
            <a:buNone/>
          </a:pPr>
          <a:r>
            <a:rPr lang="en-US" sz="1400" kern="1200" dirty="0"/>
            <a:t>	</a:t>
          </a:r>
        </a:p>
      </dsp:txBody>
      <dsp:txXfrm>
        <a:off x="479177" y="63086"/>
        <a:ext cx="10618710" cy="1166158"/>
      </dsp:txXfrm>
    </dsp:sp>
    <dsp:sp modelId="{1C3B02EE-508E-4960-B592-DACECCCE2B03}">
      <dsp:nvSpPr>
        <dsp:cNvPr id="0" name=""/>
        <dsp:cNvSpPr/>
      </dsp:nvSpPr>
      <dsp:spPr>
        <a:xfrm>
          <a:off x="0" y="3528012"/>
          <a:ext cx="11285419" cy="3276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0373318A-8C4C-4DCC-BB99-076A85CC129C}">
      <dsp:nvSpPr>
        <dsp:cNvPr id="0" name=""/>
        <dsp:cNvSpPr/>
      </dsp:nvSpPr>
      <dsp:spPr>
        <a:xfrm>
          <a:off x="536718" y="1534951"/>
          <a:ext cx="10744882" cy="2184941"/>
        </a:xfrm>
        <a:prstGeom prst="roundRect">
          <a:avLst/>
        </a:prstGeom>
        <a:solidFill>
          <a:schemeClr val="accent3">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98593" tIns="0" rIns="298593" bIns="0" numCol="1" spcCol="1270" anchor="ctr" anchorCtr="0">
          <a:noAutofit/>
        </a:bodyPr>
        <a:lstStyle/>
        <a:p>
          <a:pPr marL="0" lvl="0" indent="0" algn="l" defTabSz="622300">
            <a:lnSpc>
              <a:spcPct val="90000"/>
            </a:lnSpc>
            <a:spcBef>
              <a:spcPct val="0"/>
            </a:spcBef>
            <a:spcAft>
              <a:spcPct val="35000"/>
            </a:spcAft>
            <a:buNone/>
          </a:pPr>
          <a:r>
            <a:rPr lang="en-US" sz="1400" b="1" u="sng" kern="1200" dirty="0"/>
            <a:t>Indemnity (</a:t>
          </a:r>
          <a:r>
            <a:rPr lang="en-US" sz="1400" kern="1200" dirty="0"/>
            <a:t>events taking place in India , could be extended overseas)</a:t>
          </a:r>
          <a:endParaRPr lang="en-US" sz="1400" b="1" u="sng" kern="1200" dirty="0"/>
        </a:p>
        <a:p>
          <a:pPr marL="0" lvl="0" indent="0" algn="l" defTabSz="622300">
            <a:lnSpc>
              <a:spcPct val="90000"/>
            </a:lnSpc>
            <a:spcBef>
              <a:spcPct val="0"/>
            </a:spcBef>
            <a:spcAft>
              <a:spcPct val="35000"/>
            </a:spcAft>
            <a:buNone/>
          </a:pPr>
          <a:r>
            <a:rPr lang="en-US" sz="1400" kern="1200" dirty="0" err="1"/>
            <a:t>i</a:t>
          </a:r>
          <a:r>
            <a:rPr lang="en-US" sz="1400" kern="1200" dirty="0"/>
            <a:t>. Loss of or damage to </a:t>
          </a:r>
          <a:r>
            <a:rPr lang="en-US" sz="1400" b="1" kern="1200" dirty="0"/>
            <a:t>sporting equipment, accessories and sporting apparel </a:t>
          </a:r>
          <a:r>
            <a:rPr lang="en-US" sz="1400" kern="1200" dirty="0"/>
            <a:t>used in connection with any sport for which insurance is </a:t>
          </a:r>
        </a:p>
        <a:p>
          <a:pPr marL="0" lvl="0" indent="0" algn="l" defTabSz="622300">
            <a:lnSpc>
              <a:spcPct val="90000"/>
            </a:lnSpc>
            <a:spcBef>
              <a:spcPct val="0"/>
            </a:spcBef>
            <a:spcAft>
              <a:spcPct val="35000"/>
            </a:spcAft>
            <a:buNone/>
          </a:pPr>
          <a:r>
            <a:rPr lang="en-US" sz="1400" kern="1200" dirty="0"/>
            <a:t>Effected subject to a limit to </a:t>
          </a:r>
          <a:r>
            <a:rPr lang="en-US" sz="1400" kern="1200" dirty="0" err="1"/>
            <a:t>Rs</a:t>
          </a:r>
          <a:r>
            <a:rPr lang="en-US" sz="1400" kern="1200" dirty="0"/>
            <a:t>. 2000/- per person for each sport. (higher limit covered on additional premium)</a:t>
          </a:r>
        </a:p>
        <a:p>
          <a:pPr marL="0" lvl="0" indent="0" algn="l" defTabSz="622300">
            <a:lnSpc>
              <a:spcPct val="90000"/>
            </a:lnSpc>
            <a:spcBef>
              <a:spcPct val="0"/>
            </a:spcBef>
            <a:spcAft>
              <a:spcPct val="35000"/>
            </a:spcAft>
            <a:buNone/>
          </a:pPr>
          <a:r>
            <a:rPr lang="en-US" sz="1400" kern="1200" dirty="0"/>
            <a:t>ii. Loss of or damage to </a:t>
          </a:r>
          <a:r>
            <a:rPr lang="en-US" sz="1400" b="1" kern="1200" dirty="0"/>
            <a:t>personal effects and clothing </a:t>
          </a:r>
          <a:r>
            <a:rPr lang="en-US" sz="1400" kern="1200" dirty="0"/>
            <a:t>(whilst contained in any clubhouse, hut or sports pavilion), caused by fire, burglary,</a:t>
          </a:r>
        </a:p>
        <a:p>
          <a:pPr marL="0" lvl="0" indent="0" algn="l" defTabSz="622300">
            <a:lnSpc>
              <a:spcPct val="90000"/>
            </a:lnSpc>
            <a:spcBef>
              <a:spcPct val="0"/>
            </a:spcBef>
            <a:spcAft>
              <a:spcPct val="35000"/>
            </a:spcAft>
            <a:buNone/>
          </a:pPr>
          <a:r>
            <a:rPr lang="en-US" sz="1400" kern="1200" dirty="0"/>
            <a:t>housebreaking or theft, subject to a limit of </a:t>
          </a:r>
          <a:r>
            <a:rPr lang="en-US" sz="1400" kern="1200" dirty="0" err="1"/>
            <a:t>Rs</a:t>
          </a:r>
          <a:r>
            <a:rPr lang="en-US" sz="1400" kern="1200" dirty="0"/>
            <a:t>. 1000/- per person. The property covered excludes watches, </a:t>
          </a:r>
          <a:r>
            <a:rPr lang="en-US" sz="1400" kern="1200" dirty="0" err="1"/>
            <a:t>jewellery</a:t>
          </a:r>
          <a:r>
            <a:rPr lang="en-US" sz="1400" kern="1200" dirty="0"/>
            <a:t>, money, securities,</a:t>
          </a:r>
        </a:p>
        <a:p>
          <a:pPr marL="0" lvl="0" indent="0" algn="l" defTabSz="622300">
            <a:lnSpc>
              <a:spcPct val="90000"/>
            </a:lnSpc>
            <a:spcBef>
              <a:spcPct val="0"/>
            </a:spcBef>
            <a:spcAft>
              <a:spcPct val="35000"/>
            </a:spcAft>
            <a:buNone/>
          </a:pPr>
          <a:r>
            <a:rPr lang="en-US" sz="1400" kern="1200" dirty="0"/>
            <a:t>documents and any article insured under (a) above.</a:t>
          </a:r>
        </a:p>
      </dsp:txBody>
      <dsp:txXfrm>
        <a:off x="643378" y="1641611"/>
        <a:ext cx="10531562" cy="1971621"/>
      </dsp:txXfrm>
    </dsp:sp>
    <dsp:sp modelId="{650142DC-B743-4452-BEAA-5225E321136A}">
      <dsp:nvSpPr>
        <dsp:cNvPr id="0" name=""/>
        <dsp:cNvSpPr/>
      </dsp:nvSpPr>
      <dsp:spPr>
        <a:xfrm>
          <a:off x="0" y="5458430"/>
          <a:ext cx="11285419" cy="3276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395A7A25-B2EF-42BA-BD63-97A06113063C}">
      <dsp:nvSpPr>
        <dsp:cNvPr id="0" name=""/>
        <dsp:cNvSpPr/>
      </dsp:nvSpPr>
      <dsp:spPr>
        <a:xfrm>
          <a:off x="526665" y="3850338"/>
          <a:ext cx="10744882" cy="1724498"/>
        </a:xfrm>
        <a:prstGeom prst="roundRect">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98593" tIns="0" rIns="298593" bIns="0" numCol="1" spcCol="1270" anchor="ctr" anchorCtr="0">
          <a:noAutofit/>
        </a:bodyPr>
        <a:lstStyle/>
        <a:p>
          <a:pPr marL="0" lvl="0" indent="0" algn="l" defTabSz="622300">
            <a:lnSpc>
              <a:spcPct val="90000"/>
            </a:lnSpc>
            <a:spcBef>
              <a:spcPct val="0"/>
            </a:spcBef>
            <a:spcAft>
              <a:spcPct val="35000"/>
            </a:spcAft>
            <a:buNone/>
          </a:pPr>
          <a:r>
            <a:rPr lang="en-US" sz="1400" kern="1200" dirty="0"/>
            <a:t>iii. Legal liability of the insured and named members of the family of insured, to the public, whilst engaged in or practicing the sport, subject</a:t>
          </a:r>
        </a:p>
        <a:p>
          <a:pPr marL="0" lvl="0" indent="0" algn="l" defTabSz="622300">
            <a:lnSpc>
              <a:spcPct val="90000"/>
            </a:lnSpc>
            <a:spcBef>
              <a:spcPct val="0"/>
            </a:spcBef>
            <a:spcAft>
              <a:spcPct val="35000"/>
            </a:spcAft>
            <a:buNone/>
          </a:pPr>
          <a:r>
            <a:rPr lang="en-US" sz="1400" kern="1200" dirty="0"/>
            <a:t>to a limit of Rs.5,00,000 for any one accident.</a:t>
          </a:r>
        </a:p>
        <a:p>
          <a:pPr marL="0" lvl="0" indent="0" algn="l" defTabSz="622300">
            <a:lnSpc>
              <a:spcPct val="90000"/>
            </a:lnSpc>
            <a:spcBef>
              <a:spcPct val="0"/>
            </a:spcBef>
            <a:spcAft>
              <a:spcPct val="35000"/>
            </a:spcAft>
            <a:buNone/>
          </a:pPr>
          <a:r>
            <a:rPr lang="en-US" sz="1400" kern="1200" dirty="0"/>
            <a:t>iv. Accidental bodily injury to the insured and to the named members of the insured’s family whilst engaged in or practicing the sport, subject to Age limit - 17 to 70 years || S.I. is usually restricted to Rs.1 lac since this benefit is only incidental to the policy.</a:t>
          </a:r>
        </a:p>
        <a:p>
          <a:pPr marL="0" lvl="0" indent="0" algn="l" defTabSz="622300">
            <a:lnSpc>
              <a:spcPct val="90000"/>
            </a:lnSpc>
            <a:spcBef>
              <a:spcPct val="0"/>
            </a:spcBef>
            <a:spcAft>
              <a:spcPct val="35000"/>
            </a:spcAft>
            <a:buNone/>
          </a:pPr>
          <a:r>
            <a:rPr lang="en-US" sz="1400" kern="1200" dirty="0"/>
            <a:t>***Considering the customer demands, enhanced cover is also granted</a:t>
          </a:r>
        </a:p>
      </dsp:txBody>
      <dsp:txXfrm>
        <a:off x="610848" y="3934521"/>
        <a:ext cx="10576516" cy="1556132"/>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7E2E43-97D1-4184-8689-C9C4E3E3FFD9}">
      <dsp:nvSpPr>
        <dsp:cNvPr id="0" name=""/>
        <dsp:cNvSpPr/>
      </dsp:nvSpPr>
      <dsp:spPr>
        <a:xfrm rot="5400000">
          <a:off x="-315889" y="319954"/>
          <a:ext cx="2105931" cy="1474152"/>
        </a:xfrm>
        <a:prstGeom prst="chevron">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145" tIns="17145" rIns="17145" bIns="17145" numCol="1" spcCol="1270" anchor="ctr" anchorCtr="0">
          <a:noAutofit/>
        </a:bodyPr>
        <a:lstStyle/>
        <a:p>
          <a:pPr marL="0" lvl="0" indent="0" algn="ctr" defTabSz="1200150">
            <a:lnSpc>
              <a:spcPct val="90000"/>
            </a:lnSpc>
            <a:spcBef>
              <a:spcPct val="0"/>
            </a:spcBef>
            <a:spcAft>
              <a:spcPct val="35000"/>
            </a:spcAft>
            <a:buNone/>
          </a:pPr>
          <a:r>
            <a:rPr lang="en-US" sz="2700" kern="1200" dirty="0"/>
            <a:t>Indemnity</a:t>
          </a:r>
        </a:p>
      </dsp:txBody>
      <dsp:txXfrm rot="-5400000">
        <a:off x="1" y="741140"/>
        <a:ext cx="1474152" cy="631779"/>
      </dsp:txXfrm>
    </dsp:sp>
    <dsp:sp modelId="{0F39C476-6DFB-4096-96ED-4FEAB084D097}">
      <dsp:nvSpPr>
        <dsp:cNvPr id="0" name=""/>
        <dsp:cNvSpPr/>
      </dsp:nvSpPr>
      <dsp:spPr>
        <a:xfrm rot="5400000">
          <a:off x="5382294" y="-3904077"/>
          <a:ext cx="1368855" cy="9185139"/>
        </a:xfrm>
        <a:prstGeom prst="round2Same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a:t>loss of or damage to the television apparatus</a:t>
          </a:r>
        </a:p>
        <a:p>
          <a:pPr marL="171450" lvl="1" indent="-171450" algn="l" defTabSz="711200">
            <a:lnSpc>
              <a:spcPct val="90000"/>
            </a:lnSpc>
            <a:spcBef>
              <a:spcPct val="0"/>
            </a:spcBef>
            <a:spcAft>
              <a:spcPct val="15000"/>
            </a:spcAft>
            <a:buChar char="•"/>
          </a:pPr>
          <a:r>
            <a:rPr lang="en-US" sz="1600" kern="1200" dirty="0"/>
            <a:t>liability of the insured arising out of accidents caused by or through such apparatus, subject to a specified limit, say, Rs.25,000/-</a:t>
          </a:r>
        </a:p>
        <a:p>
          <a:pPr marL="171450" lvl="1" indent="-171450" algn="l" defTabSz="711200">
            <a:lnSpc>
              <a:spcPct val="90000"/>
            </a:lnSpc>
            <a:spcBef>
              <a:spcPct val="0"/>
            </a:spcBef>
            <a:spcAft>
              <a:spcPct val="15000"/>
            </a:spcAft>
            <a:buChar char="•"/>
          </a:pPr>
          <a:r>
            <a:rPr lang="en-US" sz="1600" kern="1200" dirty="0"/>
            <a:t>loss of or damage to property belonging to or in the custody of the insured, by breakage or collapse of the aerial fittings or mast of the apparatus (in so far as such property is not otherwise insured), subject to a specified limit</a:t>
          </a:r>
        </a:p>
      </dsp:txBody>
      <dsp:txXfrm rot="-5400000">
        <a:off x="1474152" y="70887"/>
        <a:ext cx="9118317" cy="1235211"/>
      </dsp:txXfrm>
    </dsp:sp>
    <dsp:sp modelId="{236896E6-4D82-44D8-B26F-2D38E824B2C2}">
      <dsp:nvSpPr>
        <dsp:cNvPr id="0" name=""/>
        <dsp:cNvSpPr/>
      </dsp:nvSpPr>
      <dsp:spPr>
        <a:xfrm rot="5400000">
          <a:off x="-315889" y="2236177"/>
          <a:ext cx="2105931" cy="1474152"/>
        </a:xfrm>
        <a:prstGeom prst="chevron">
          <a:avLst/>
        </a:prstGeom>
        <a:solidFill>
          <a:schemeClr val="accent4">
            <a:hueOff val="-581676"/>
            <a:satOff val="15662"/>
            <a:lumOff val="-402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145" tIns="17145" rIns="17145" bIns="17145" numCol="1" spcCol="1270" anchor="ctr" anchorCtr="0">
          <a:noAutofit/>
        </a:bodyPr>
        <a:lstStyle/>
        <a:p>
          <a:pPr marL="0" lvl="0" indent="0" algn="ctr" defTabSz="1200150">
            <a:lnSpc>
              <a:spcPct val="90000"/>
            </a:lnSpc>
            <a:spcBef>
              <a:spcPct val="0"/>
            </a:spcBef>
            <a:spcAft>
              <a:spcPct val="35000"/>
            </a:spcAft>
            <a:buNone/>
          </a:pPr>
          <a:r>
            <a:rPr lang="en-US" sz="2700" kern="1200" dirty="0"/>
            <a:t>Perils</a:t>
          </a:r>
        </a:p>
      </dsp:txBody>
      <dsp:txXfrm rot="-5400000">
        <a:off x="1" y="2657363"/>
        <a:ext cx="1474152" cy="631779"/>
      </dsp:txXfrm>
    </dsp:sp>
    <dsp:sp modelId="{7BECA7C8-C7C5-4CA3-B2BE-F00232E68374}">
      <dsp:nvSpPr>
        <dsp:cNvPr id="0" name=""/>
        <dsp:cNvSpPr/>
      </dsp:nvSpPr>
      <dsp:spPr>
        <a:xfrm rot="5400000">
          <a:off x="5382294" y="-1987854"/>
          <a:ext cx="1368855" cy="9185139"/>
        </a:xfrm>
        <a:prstGeom prst="round2Same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a:t>fire, lightning, accidental external means, </a:t>
          </a:r>
          <a:r>
            <a:rPr lang="en-US" sz="1600" b="1" kern="1200" dirty="0"/>
            <a:t>short circuiting*,</a:t>
          </a:r>
          <a:r>
            <a:rPr lang="en-US" sz="1600" kern="1200" dirty="0"/>
            <a:t> flood, hurricane, bursting and overflowing of water tank, theft, riot, strike and earthquake. *extended on additional premium</a:t>
          </a:r>
        </a:p>
      </dsp:txBody>
      <dsp:txXfrm rot="-5400000">
        <a:off x="1474152" y="1987110"/>
        <a:ext cx="9118317" cy="1235211"/>
      </dsp:txXfrm>
    </dsp:sp>
    <dsp:sp modelId="{823C4CA6-A047-406E-ABC5-4AEF9694FE56}">
      <dsp:nvSpPr>
        <dsp:cNvPr id="0" name=""/>
        <dsp:cNvSpPr/>
      </dsp:nvSpPr>
      <dsp:spPr>
        <a:xfrm rot="5400000">
          <a:off x="-315889" y="4152400"/>
          <a:ext cx="2105931" cy="1474152"/>
        </a:xfrm>
        <a:prstGeom prst="chevron">
          <a:avLst/>
        </a:prstGeom>
        <a:solidFill>
          <a:schemeClr val="accent4">
            <a:hueOff val="-1163352"/>
            <a:satOff val="31323"/>
            <a:lumOff val="-8041"/>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145" tIns="17145" rIns="17145" bIns="17145" numCol="1" spcCol="1270" anchor="ctr" anchorCtr="0">
          <a:noAutofit/>
        </a:bodyPr>
        <a:lstStyle/>
        <a:p>
          <a:pPr marL="0" lvl="0" indent="0" algn="ctr" defTabSz="1200150">
            <a:lnSpc>
              <a:spcPct val="90000"/>
            </a:lnSpc>
            <a:spcBef>
              <a:spcPct val="0"/>
            </a:spcBef>
            <a:spcAft>
              <a:spcPct val="35000"/>
            </a:spcAft>
            <a:buNone/>
          </a:pPr>
          <a:r>
            <a:rPr lang="en-US" sz="2700" kern="1200" dirty="0"/>
            <a:t>Exclusions</a:t>
          </a:r>
        </a:p>
      </dsp:txBody>
      <dsp:txXfrm rot="-5400000">
        <a:off x="1" y="4573586"/>
        <a:ext cx="1474152" cy="631779"/>
      </dsp:txXfrm>
    </dsp:sp>
    <dsp:sp modelId="{8DF8650F-9E64-47A4-8D0F-CFF9978A6CA3}">
      <dsp:nvSpPr>
        <dsp:cNvPr id="0" name=""/>
        <dsp:cNvSpPr/>
      </dsp:nvSpPr>
      <dsp:spPr>
        <a:xfrm rot="5400000">
          <a:off x="5382294" y="-71631"/>
          <a:ext cx="1368855" cy="9185139"/>
        </a:xfrm>
        <a:prstGeom prst="round2Same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a:t>Consequential loss, depreciation, wear and tear, failure or breakage or damage caused by normal atmospheric conditions.</a:t>
          </a:r>
        </a:p>
        <a:p>
          <a:pPr marL="171450" lvl="1" indent="-171450" algn="l" defTabSz="711200">
            <a:lnSpc>
              <a:spcPct val="90000"/>
            </a:lnSpc>
            <a:spcBef>
              <a:spcPct val="0"/>
            </a:spcBef>
            <a:spcAft>
              <a:spcPct val="15000"/>
            </a:spcAft>
            <a:buChar char="•"/>
          </a:pPr>
          <a:r>
            <a:rPr lang="en-US" sz="1600" kern="1200" dirty="0"/>
            <a:t>Loss or damage arising from erection, repairing or dismantling of the apparatus.</a:t>
          </a:r>
        </a:p>
        <a:p>
          <a:pPr marL="171450" lvl="1" indent="-171450" algn="l" defTabSz="711200">
            <a:lnSpc>
              <a:spcPct val="90000"/>
            </a:lnSpc>
            <a:spcBef>
              <a:spcPct val="0"/>
            </a:spcBef>
            <a:spcAft>
              <a:spcPct val="15000"/>
            </a:spcAft>
            <a:buChar char="•"/>
          </a:pPr>
          <a:r>
            <a:rPr lang="en-US" sz="1600" kern="1200" dirty="0"/>
            <a:t>Burning out of valves or coils</a:t>
          </a:r>
        </a:p>
        <a:p>
          <a:pPr marL="171450" lvl="1" indent="-171450" algn="l" defTabSz="711200">
            <a:lnSpc>
              <a:spcPct val="90000"/>
            </a:lnSpc>
            <a:spcBef>
              <a:spcPct val="0"/>
            </a:spcBef>
            <a:spcAft>
              <a:spcPct val="15000"/>
            </a:spcAft>
            <a:buChar char="•"/>
          </a:pPr>
          <a:r>
            <a:rPr lang="en-US" sz="1600" kern="1200" dirty="0"/>
            <a:t>Mechanical or electrical breakdown, unless caused by any of the insured perils.</a:t>
          </a:r>
        </a:p>
      </dsp:txBody>
      <dsp:txXfrm rot="-5400000">
        <a:off x="1474152" y="3903333"/>
        <a:ext cx="9118317" cy="1235211"/>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DB46FE-1ED3-4E73-BD52-BB2F311E2BE7}">
      <dsp:nvSpPr>
        <dsp:cNvPr id="0" name=""/>
        <dsp:cNvSpPr/>
      </dsp:nvSpPr>
      <dsp:spPr>
        <a:xfrm>
          <a:off x="-4666589" y="-715392"/>
          <a:ext cx="5558647" cy="5558647"/>
        </a:xfrm>
        <a:prstGeom prst="blockArc">
          <a:avLst>
            <a:gd name="adj1" fmla="val 18900000"/>
            <a:gd name="adj2" fmla="val 2700000"/>
            <a:gd name="adj3" fmla="val 389"/>
          </a:avLst>
        </a:prstGeom>
        <a:noFill/>
        <a:ln w="12700" cap="flat" cmpd="sng" algn="ctr">
          <a:solidFill>
            <a:schemeClr val="accent5">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8384292E-88B2-407E-9D39-698C65535AEB}">
      <dsp:nvSpPr>
        <dsp:cNvPr id="0" name=""/>
        <dsp:cNvSpPr/>
      </dsp:nvSpPr>
      <dsp:spPr>
        <a:xfrm>
          <a:off x="573716" y="412786"/>
          <a:ext cx="8627300" cy="825572"/>
        </a:xfrm>
        <a:prstGeom prst="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55298" tIns="35560" rIns="35560" bIns="35560" numCol="1" spcCol="1270" anchor="ctr" anchorCtr="0">
          <a:noAutofit/>
        </a:bodyPr>
        <a:lstStyle/>
        <a:p>
          <a:pPr marL="0" lvl="0" indent="0" algn="l" defTabSz="622300">
            <a:lnSpc>
              <a:spcPct val="90000"/>
            </a:lnSpc>
            <a:spcBef>
              <a:spcPct val="0"/>
            </a:spcBef>
            <a:spcAft>
              <a:spcPct val="35000"/>
            </a:spcAft>
            <a:buNone/>
          </a:pPr>
          <a:r>
            <a:rPr lang="en-US" sz="1400" kern="1200" dirty="0"/>
            <a:t>Money </a:t>
          </a:r>
          <a:r>
            <a:rPr lang="en-US" sz="1400" kern="1200" dirty="0">
              <a:sym typeface="Wingdings" panose="05000000000000000000" pitchFamily="2" charset="2"/>
            </a:rPr>
            <a:t> B</a:t>
          </a:r>
          <a:r>
            <a:rPr lang="en-US" sz="1400" kern="1200" dirty="0"/>
            <a:t>ank notes (signed and unsigned), bullion, coins, currency, </a:t>
          </a:r>
          <a:r>
            <a:rPr lang="en-US" sz="1400" kern="1200" dirty="0" err="1"/>
            <a:t>jewellery</a:t>
          </a:r>
          <a:r>
            <a:rPr lang="en-US" sz="1400" kern="1200" dirty="0"/>
            <a:t>, precious stones, ornaments</a:t>
          </a:r>
        </a:p>
        <a:p>
          <a:pPr marL="0" lvl="0" indent="0" algn="l" defTabSz="622300">
            <a:lnSpc>
              <a:spcPct val="90000"/>
            </a:lnSpc>
            <a:spcBef>
              <a:spcPct val="0"/>
            </a:spcBef>
            <a:spcAft>
              <a:spcPct val="35000"/>
            </a:spcAft>
            <a:buNone/>
          </a:pPr>
          <a:r>
            <a:rPr lang="en-US" sz="1400" kern="1200" dirty="0"/>
            <a:t>pledged with the insured, postage and revenue stamps (</a:t>
          </a:r>
          <a:r>
            <a:rPr lang="en-US" sz="1400" kern="1200" dirty="0" err="1"/>
            <a:t>uncancelled</a:t>
          </a:r>
          <a:r>
            <a:rPr lang="en-US" sz="1400" kern="1200" dirty="0"/>
            <a:t>) and</a:t>
          </a:r>
        </a:p>
        <a:p>
          <a:pPr marL="0" lvl="0" indent="0" algn="l" defTabSz="622300">
            <a:lnSpc>
              <a:spcPct val="90000"/>
            </a:lnSpc>
            <a:spcBef>
              <a:spcPct val="0"/>
            </a:spcBef>
            <a:spcAft>
              <a:spcPct val="35000"/>
            </a:spcAft>
            <a:buNone/>
          </a:pPr>
          <a:r>
            <a:rPr lang="en-US" sz="1400" kern="1200" dirty="0"/>
            <a:t>stamp papers.</a:t>
          </a:r>
        </a:p>
      </dsp:txBody>
      <dsp:txXfrm>
        <a:off x="573716" y="412786"/>
        <a:ext cx="8627300" cy="825572"/>
      </dsp:txXfrm>
    </dsp:sp>
    <dsp:sp modelId="{45EC4F8A-AD53-4142-BF1F-71A08FBCB3C2}">
      <dsp:nvSpPr>
        <dsp:cNvPr id="0" name=""/>
        <dsp:cNvSpPr/>
      </dsp:nvSpPr>
      <dsp:spPr>
        <a:xfrm>
          <a:off x="57733" y="309589"/>
          <a:ext cx="1031965" cy="1031965"/>
        </a:xfrm>
        <a:prstGeom prst="ellipse">
          <a:avLst/>
        </a:prstGeom>
        <a:solidFill>
          <a:schemeClr val="lt1">
            <a:hueOff val="0"/>
            <a:satOff val="0"/>
            <a:lumOff val="0"/>
            <a:alphaOff val="0"/>
          </a:schemeClr>
        </a:solidFill>
        <a:ln w="6350" cap="flat" cmpd="sng" algn="ctr">
          <a:solidFill>
            <a:schemeClr val="accent4">
              <a:hueOff val="0"/>
              <a:satOff val="0"/>
              <a:lumOff val="0"/>
              <a:alphaOff val="0"/>
            </a:schemeClr>
          </a:solidFill>
          <a:prstDash val="solid"/>
          <a:miter lim="800000"/>
        </a:ln>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sp>
    <dsp:sp modelId="{755C1E07-1305-49C5-83BA-7E1A04F1AA29}">
      <dsp:nvSpPr>
        <dsp:cNvPr id="0" name=""/>
        <dsp:cNvSpPr/>
      </dsp:nvSpPr>
      <dsp:spPr>
        <a:xfrm>
          <a:off x="873812" y="1651145"/>
          <a:ext cx="8327204" cy="825572"/>
        </a:xfrm>
        <a:prstGeom prst="rect">
          <a:avLst/>
        </a:prstGeom>
        <a:gradFill rotWithShape="0">
          <a:gsLst>
            <a:gs pos="0">
              <a:schemeClr val="accent4">
                <a:hueOff val="-581676"/>
                <a:satOff val="15662"/>
                <a:lumOff val="-4020"/>
                <a:alphaOff val="0"/>
                <a:satMod val="103000"/>
                <a:lumMod val="102000"/>
                <a:tint val="94000"/>
              </a:schemeClr>
            </a:gs>
            <a:gs pos="50000">
              <a:schemeClr val="accent4">
                <a:hueOff val="-581676"/>
                <a:satOff val="15662"/>
                <a:lumOff val="-4020"/>
                <a:alphaOff val="0"/>
                <a:satMod val="110000"/>
                <a:lumMod val="100000"/>
                <a:shade val="100000"/>
              </a:schemeClr>
            </a:gs>
            <a:gs pos="100000">
              <a:schemeClr val="accent4">
                <a:hueOff val="-581676"/>
                <a:satOff val="15662"/>
                <a:lumOff val="-402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55298" tIns="35560" rIns="35560" bIns="35560" numCol="1" spcCol="1270" anchor="ctr" anchorCtr="0">
          <a:noAutofit/>
        </a:bodyPr>
        <a:lstStyle/>
        <a:p>
          <a:pPr marL="0" lvl="0" indent="0" algn="l" defTabSz="622300">
            <a:lnSpc>
              <a:spcPct val="90000"/>
            </a:lnSpc>
            <a:spcBef>
              <a:spcPct val="0"/>
            </a:spcBef>
            <a:spcAft>
              <a:spcPct val="35000"/>
            </a:spcAft>
            <a:buNone/>
          </a:pPr>
          <a:r>
            <a:rPr lang="en-US" sz="1400" kern="1200"/>
            <a:t>Securities </a:t>
          </a:r>
          <a:r>
            <a:rPr lang="en-US" sz="1400" kern="1200">
              <a:sym typeface="Wingdings" panose="05000000000000000000" pitchFamily="2" charset="2"/>
            </a:rPr>
            <a:t>bank </a:t>
          </a:r>
          <a:r>
            <a:rPr lang="en-US" sz="1400" kern="1200" dirty="0">
              <a:sym typeface="Wingdings" panose="05000000000000000000" pitchFamily="2" charset="2"/>
            </a:rPr>
            <a:t>money orders, bills of exchange, bill of lading, bonds, certificates of</a:t>
          </a:r>
        </a:p>
        <a:p>
          <a:pPr marL="0" lvl="0" indent="0" algn="l" defTabSz="622300">
            <a:lnSpc>
              <a:spcPct val="90000"/>
            </a:lnSpc>
            <a:spcBef>
              <a:spcPct val="0"/>
            </a:spcBef>
            <a:spcAft>
              <a:spcPct val="35000"/>
            </a:spcAft>
            <a:buNone/>
          </a:pPr>
          <a:r>
            <a:rPr lang="en-US" sz="1400" kern="1200" dirty="0">
              <a:sym typeface="Wingdings" panose="05000000000000000000" pitchFamily="2" charset="2"/>
            </a:rPr>
            <a:t>deposit, certificate of shares / stocks, </a:t>
          </a:r>
          <a:r>
            <a:rPr lang="en-US" sz="1400" kern="1200" dirty="0" err="1">
              <a:sym typeface="Wingdings" panose="05000000000000000000" pitchFamily="2" charset="2"/>
            </a:rPr>
            <a:t>cheques</a:t>
          </a:r>
          <a:r>
            <a:rPr lang="en-US" sz="1400" kern="1200" dirty="0">
              <a:sym typeface="Wingdings" panose="05000000000000000000" pitchFamily="2" charset="2"/>
            </a:rPr>
            <a:t>, fixed deposit receipts issued by the</a:t>
          </a:r>
        </a:p>
        <a:p>
          <a:pPr marL="0" lvl="0" indent="0" algn="l" defTabSz="622300">
            <a:lnSpc>
              <a:spcPct val="90000"/>
            </a:lnSpc>
            <a:spcBef>
              <a:spcPct val="0"/>
            </a:spcBef>
            <a:spcAft>
              <a:spcPct val="35000"/>
            </a:spcAft>
            <a:buNone/>
          </a:pPr>
          <a:r>
            <a:rPr lang="en-US" sz="1400" kern="1200" dirty="0">
              <a:sym typeface="Wingdings" panose="05000000000000000000" pitchFamily="2" charset="2"/>
            </a:rPr>
            <a:t>Insured and all other instruments of a negotiable character</a:t>
          </a:r>
          <a:endParaRPr lang="en-US" sz="1400" kern="1200" dirty="0"/>
        </a:p>
      </dsp:txBody>
      <dsp:txXfrm>
        <a:off x="873812" y="1651145"/>
        <a:ext cx="8327204" cy="825572"/>
      </dsp:txXfrm>
    </dsp:sp>
    <dsp:sp modelId="{7DAD6B8F-FDDA-424C-A908-2AD213F0373F}">
      <dsp:nvSpPr>
        <dsp:cNvPr id="0" name=""/>
        <dsp:cNvSpPr/>
      </dsp:nvSpPr>
      <dsp:spPr>
        <a:xfrm>
          <a:off x="357829" y="1547948"/>
          <a:ext cx="1031965" cy="1031965"/>
        </a:xfrm>
        <a:prstGeom prst="ellipse">
          <a:avLst/>
        </a:prstGeom>
        <a:solidFill>
          <a:schemeClr val="lt1">
            <a:hueOff val="0"/>
            <a:satOff val="0"/>
            <a:lumOff val="0"/>
            <a:alphaOff val="0"/>
          </a:schemeClr>
        </a:solidFill>
        <a:ln w="6350" cap="flat" cmpd="sng" algn="ctr">
          <a:solidFill>
            <a:schemeClr val="accent4">
              <a:hueOff val="-581676"/>
              <a:satOff val="15662"/>
              <a:lumOff val="-4020"/>
              <a:alphaOff val="0"/>
            </a:schemeClr>
          </a:solidFill>
          <a:prstDash val="solid"/>
          <a:miter lim="800000"/>
        </a:ln>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sp>
    <dsp:sp modelId="{97B18167-E51A-4D6B-A8D0-2ADA716CFEE4}">
      <dsp:nvSpPr>
        <dsp:cNvPr id="0" name=""/>
        <dsp:cNvSpPr/>
      </dsp:nvSpPr>
      <dsp:spPr>
        <a:xfrm>
          <a:off x="573716" y="2889504"/>
          <a:ext cx="8627300" cy="825572"/>
        </a:xfrm>
        <a:prstGeom prst="rect">
          <a:avLst/>
        </a:prstGeom>
        <a:gradFill rotWithShape="0">
          <a:gsLst>
            <a:gs pos="0">
              <a:schemeClr val="accent4">
                <a:hueOff val="-1163352"/>
                <a:satOff val="31323"/>
                <a:lumOff val="-8041"/>
                <a:alphaOff val="0"/>
                <a:satMod val="103000"/>
                <a:lumMod val="102000"/>
                <a:tint val="94000"/>
              </a:schemeClr>
            </a:gs>
            <a:gs pos="50000">
              <a:schemeClr val="accent4">
                <a:hueOff val="-1163352"/>
                <a:satOff val="31323"/>
                <a:lumOff val="-8041"/>
                <a:alphaOff val="0"/>
                <a:satMod val="110000"/>
                <a:lumMod val="100000"/>
                <a:shade val="100000"/>
              </a:schemeClr>
            </a:gs>
            <a:gs pos="100000">
              <a:schemeClr val="accent4">
                <a:hueOff val="-1163352"/>
                <a:satOff val="31323"/>
                <a:lumOff val="-8041"/>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55298" tIns="35560" rIns="35560" bIns="35560" numCol="1" spcCol="1270" anchor="ctr" anchorCtr="0">
          <a:noAutofit/>
        </a:bodyPr>
        <a:lstStyle/>
        <a:p>
          <a:pPr marL="0" lvl="0" indent="0" algn="l" defTabSz="622300">
            <a:lnSpc>
              <a:spcPct val="90000"/>
            </a:lnSpc>
            <a:spcBef>
              <a:spcPct val="0"/>
            </a:spcBef>
            <a:spcAft>
              <a:spcPct val="35000"/>
            </a:spcAft>
            <a:buNone/>
          </a:pPr>
          <a:r>
            <a:rPr lang="en-US" sz="1400" kern="1200" dirty="0"/>
            <a:t>Employee </a:t>
          </a:r>
          <a:r>
            <a:rPr lang="en-US" sz="1400" kern="1200" dirty="0">
              <a:sym typeface="Wingdings" panose="05000000000000000000" pitchFamily="2" charset="2"/>
            </a:rPr>
            <a:t> existing employees (officers, clerks and sub-staff) whether permanent or temporary, whole time or part time, on contract or otherwise, including apprentices, on the salary roll of the bank at all its offices (director or partner other than salaried excluded)</a:t>
          </a:r>
          <a:endParaRPr lang="en-US" sz="1400" kern="1200" dirty="0"/>
        </a:p>
      </dsp:txBody>
      <dsp:txXfrm>
        <a:off x="573716" y="2889504"/>
        <a:ext cx="8627300" cy="825572"/>
      </dsp:txXfrm>
    </dsp:sp>
    <dsp:sp modelId="{EC5E4F0E-3C79-446F-87EB-3F2813140C5A}">
      <dsp:nvSpPr>
        <dsp:cNvPr id="0" name=""/>
        <dsp:cNvSpPr/>
      </dsp:nvSpPr>
      <dsp:spPr>
        <a:xfrm>
          <a:off x="57733" y="2786307"/>
          <a:ext cx="1031965" cy="1031965"/>
        </a:xfrm>
        <a:prstGeom prst="ellipse">
          <a:avLst/>
        </a:prstGeom>
        <a:solidFill>
          <a:schemeClr val="lt1">
            <a:hueOff val="0"/>
            <a:satOff val="0"/>
            <a:lumOff val="0"/>
            <a:alphaOff val="0"/>
          </a:schemeClr>
        </a:solidFill>
        <a:ln w="6350" cap="flat" cmpd="sng" algn="ctr">
          <a:solidFill>
            <a:schemeClr val="accent4">
              <a:hueOff val="-1163352"/>
              <a:satOff val="31323"/>
              <a:lumOff val="-8041"/>
              <a:alphaOff val="0"/>
            </a:schemeClr>
          </a:solidFill>
          <a:prstDash val="solid"/>
          <a:miter lim="800000"/>
        </a:ln>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D31AA2-1674-4681-ABE3-C1803BE43E31}">
      <dsp:nvSpPr>
        <dsp:cNvPr id="0" name=""/>
        <dsp:cNvSpPr/>
      </dsp:nvSpPr>
      <dsp:spPr>
        <a:xfrm rot="5400000">
          <a:off x="5796438" y="-2813748"/>
          <a:ext cx="1857845" cy="7485878"/>
        </a:xfrm>
        <a:prstGeom prst="round2SameRect">
          <a:avLst/>
        </a:prstGeom>
        <a:solidFill>
          <a:schemeClr val="accent4">
            <a:alpha val="90000"/>
            <a:tint val="40000"/>
            <a:hueOff val="0"/>
            <a:satOff val="0"/>
            <a:lumOff val="0"/>
            <a:alphaOff val="0"/>
          </a:schemeClr>
        </a:solidFill>
        <a:ln w="6350" cap="flat" cmpd="sng" algn="ctr">
          <a:solidFill>
            <a:schemeClr val="accent4">
              <a:alpha val="90000"/>
              <a:tint val="4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4770" tIns="32385" rIns="64770" bIns="32385" numCol="1" spcCol="1270" anchor="ctr" anchorCtr="0">
          <a:noAutofit/>
        </a:bodyPr>
        <a:lstStyle/>
        <a:p>
          <a:pPr marL="171450" lvl="1" indent="-171450" algn="l" defTabSz="755650">
            <a:lnSpc>
              <a:spcPct val="90000"/>
            </a:lnSpc>
            <a:spcBef>
              <a:spcPct val="0"/>
            </a:spcBef>
            <a:spcAft>
              <a:spcPct val="15000"/>
            </a:spcAft>
            <a:buChar char="•"/>
          </a:pPr>
          <a:r>
            <a:rPr lang="en-US" sz="1700" kern="1200" dirty="0"/>
            <a:t>Money and / or securities which are in his own premises or on the premises of his bankers that is lost, destroyed or otherwise made away with by </a:t>
          </a:r>
          <a:r>
            <a:rPr lang="en-US" sz="1700" b="1" kern="1200" dirty="0"/>
            <a:t>fire, riot and strikes, burglary, house-breaking, theft, robbery or hold up.</a:t>
          </a:r>
        </a:p>
      </dsp:txBody>
      <dsp:txXfrm rot="-5400000">
        <a:off x="2982422" y="90961"/>
        <a:ext cx="7395185" cy="1676459"/>
      </dsp:txXfrm>
    </dsp:sp>
    <dsp:sp modelId="{01D36DA4-42C3-45A7-BD65-2E185089437F}">
      <dsp:nvSpPr>
        <dsp:cNvPr id="0" name=""/>
        <dsp:cNvSpPr/>
      </dsp:nvSpPr>
      <dsp:spPr>
        <a:xfrm>
          <a:off x="390076" y="372699"/>
          <a:ext cx="2583025" cy="1147946"/>
        </a:xfrm>
        <a:prstGeom prst="roundRect">
          <a:avLst/>
        </a:prstGeom>
        <a:gradFill rotWithShape="0">
          <a:gsLst>
            <a:gs pos="0">
              <a:schemeClr val="accent4">
                <a:shade val="80000"/>
                <a:hueOff val="0"/>
                <a:satOff val="0"/>
                <a:lumOff val="0"/>
                <a:alphaOff val="0"/>
                <a:satMod val="103000"/>
                <a:lumMod val="102000"/>
                <a:tint val="94000"/>
              </a:schemeClr>
            </a:gs>
            <a:gs pos="50000">
              <a:schemeClr val="accent4">
                <a:shade val="80000"/>
                <a:hueOff val="0"/>
                <a:satOff val="0"/>
                <a:lumOff val="0"/>
                <a:alphaOff val="0"/>
                <a:satMod val="110000"/>
                <a:lumMod val="100000"/>
                <a:shade val="100000"/>
              </a:schemeClr>
            </a:gs>
            <a:gs pos="100000">
              <a:schemeClr val="accent4">
                <a:shade val="80000"/>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en-US" sz="2400" kern="1200" dirty="0"/>
            <a:t>On premises</a:t>
          </a:r>
        </a:p>
        <a:p>
          <a:pPr marL="0" lvl="0" indent="0" algn="ctr" defTabSz="1066800">
            <a:lnSpc>
              <a:spcPct val="90000"/>
            </a:lnSpc>
            <a:spcBef>
              <a:spcPct val="0"/>
            </a:spcBef>
            <a:spcAft>
              <a:spcPct val="35000"/>
            </a:spcAft>
            <a:buNone/>
          </a:pPr>
          <a:r>
            <a:rPr lang="en-US" sz="2400" kern="1200" dirty="0"/>
            <a:t> (Sec A)</a:t>
          </a:r>
        </a:p>
      </dsp:txBody>
      <dsp:txXfrm>
        <a:off x="446114" y="428737"/>
        <a:ext cx="2470949" cy="1035870"/>
      </dsp:txXfrm>
    </dsp:sp>
    <dsp:sp modelId="{58AA6CFB-80A9-481F-B9C8-D49586E32F5E}">
      <dsp:nvSpPr>
        <dsp:cNvPr id="0" name=""/>
        <dsp:cNvSpPr/>
      </dsp:nvSpPr>
      <dsp:spPr>
        <a:xfrm rot="5400000">
          <a:off x="5796438" y="-860477"/>
          <a:ext cx="1857845" cy="7485878"/>
        </a:xfrm>
        <a:prstGeom prst="round2SameRect">
          <a:avLst/>
        </a:prstGeom>
        <a:solidFill>
          <a:schemeClr val="accent4">
            <a:alpha val="90000"/>
            <a:tint val="40000"/>
            <a:hueOff val="0"/>
            <a:satOff val="0"/>
            <a:lumOff val="0"/>
            <a:alphaOff val="0"/>
          </a:schemeClr>
        </a:solidFill>
        <a:ln w="6350" cap="flat" cmpd="sng" algn="ctr">
          <a:solidFill>
            <a:schemeClr val="accent4">
              <a:alpha val="90000"/>
              <a:tint val="4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4770" tIns="32385" rIns="64770" bIns="32385" numCol="1" spcCol="1270" anchor="ctr" anchorCtr="0">
          <a:noAutofit/>
        </a:bodyPr>
        <a:lstStyle/>
        <a:p>
          <a:pPr marL="171450" lvl="1" indent="-171450" algn="l" defTabSz="755650">
            <a:lnSpc>
              <a:spcPct val="90000"/>
            </a:lnSpc>
            <a:spcBef>
              <a:spcPct val="0"/>
            </a:spcBef>
            <a:spcAft>
              <a:spcPct val="15000"/>
            </a:spcAft>
            <a:buChar char="•"/>
          </a:pPr>
          <a:r>
            <a:rPr lang="en-US" sz="1700" kern="1200" dirty="0"/>
            <a:t>Money and / or securities that is lost, stolen, mislaid, misappropriated or made away with, while they are in transit in the hands of employees.</a:t>
          </a:r>
        </a:p>
        <a:p>
          <a:pPr marL="171450" lvl="1" indent="-171450" algn="l" defTabSz="755650">
            <a:lnSpc>
              <a:spcPct val="90000"/>
            </a:lnSpc>
            <a:spcBef>
              <a:spcPct val="0"/>
            </a:spcBef>
            <a:spcAft>
              <a:spcPct val="15000"/>
            </a:spcAft>
            <a:buChar char="•"/>
          </a:pPr>
          <a:r>
            <a:rPr lang="en-US" sz="1700" kern="1200" dirty="0"/>
            <a:t>Cover is operative even if the loss is caused by the </a:t>
          </a:r>
          <a:r>
            <a:rPr lang="en-US" sz="1700" b="1" kern="1200" dirty="0"/>
            <a:t>negligence or fraud conducted by the employees</a:t>
          </a:r>
          <a:r>
            <a:rPr lang="en-US" sz="1700" kern="1200" dirty="0"/>
            <a:t> of the insured. (The negligence however is an exclusion)</a:t>
          </a:r>
          <a:endParaRPr lang="en-US" sz="1700" b="1" kern="1200" dirty="0"/>
        </a:p>
      </dsp:txBody>
      <dsp:txXfrm rot="-5400000">
        <a:off x="2982422" y="2044232"/>
        <a:ext cx="7395185" cy="1676459"/>
      </dsp:txXfrm>
    </dsp:sp>
    <dsp:sp modelId="{8B945323-6135-4EA7-B717-ACA6B2CD6476}">
      <dsp:nvSpPr>
        <dsp:cNvPr id="0" name=""/>
        <dsp:cNvSpPr/>
      </dsp:nvSpPr>
      <dsp:spPr>
        <a:xfrm>
          <a:off x="399396" y="2308488"/>
          <a:ext cx="2583025" cy="1147946"/>
        </a:xfrm>
        <a:prstGeom prst="roundRect">
          <a:avLst/>
        </a:prstGeom>
        <a:gradFill rotWithShape="0">
          <a:gsLst>
            <a:gs pos="0">
              <a:schemeClr val="accent4">
                <a:shade val="80000"/>
                <a:hueOff val="176060"/>
                <a:satOff val="-8042"/>
                <a:lumOff val="14240"/>
                <a:alphaOff val="0"/>
                <a:satMod val="103000"/>
                <a:lumMod val="102000"/>
                <a:tint val="94000"/>
              </a:schemeClr>
            </a:gs>
            <a:gs pos="50000">
              <a:schemeClr val="accent4">
                <a:shade val="80000"/>
                <a:hueOff val="176060"/>
                <a:satOff val="-8042"/>
                <a:lumOff val="14240"/>
                <a:alphaOff val="0"/>
                <a:satMod val="110000"/>
                <a:lumMod val="100000"/>
                <a:shade val="100000"/>
              </a:schemeClr>
            </a:gs>
            <a:gs pos="100000">
              <a:schemeClr val="accent4">
                <a:shade val="80000"/>
                <a:hueOff val="176060"/>
                <a:satOff val="-8042"/>
                <a:lumOff val="1424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en-US" sz="2400" kern="1200" dirty="0"/>
            <a:t>Transit (Sec B)</a:t>
          </a:r>
        </a:p>
      </dsp:txBody>
      <dsp:txXfrm>
        <a:off x="455434" y="2364526"/>
        <a:ext cx="2470949" cy="1035870"/>
      </dsp:txXfrm>
    </dsp:sp>
    <dsp:sp modelId="{C8E4F9CF-3BE1-4137-BDBB-CE9620E863AC}">
      <dsp:nvSpPr>
        <dsp:cNvPr id="0" name=""/>
        <dsp:cNvSpPr/>
      </dsp:nvSpPr>
      <dsp:spPr>
        <a:xfrm rot="5400000">
          <a:off x="5796438" y="1092793"/>
          <a:ext cx="1857845" cy="7485878"/>
        </a:xfrm>
        <a:prstGeom prst="round2SameRect">
          <a:avLst/>
        </a:prstGeom>
        <a:solidFill>
          <a:schemeClr val="accent4">
            <a:alpha val="90000"/>
            <a:tint val="40000"/>
            <a:hueOff val="0"/>
            <a:satOff val="0"/>
            <a:lumOff val="0"/>
            <a:alphaOff val="0"/>
          </a:schemeClr>
        </a:solidFill>
        <a:ln w="6350" cap="flat" cmpd="sng" algn="ctr">
          <a:solidFill>
            <a:schemeClr val="accent4">
              <a:alpha val="90000"/>
              <a:tint val="4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4770" tIns="32385" rIns="64770" bIns="32385" numCol="1" spcCol="1270" anchor="ctr" anchorCtr="0">
          <a:noAutofit/>
        </a:bodyPr>
        <a:lstStyle/>
        <a:p>
          <a:pPr marL="171450" lvl="1" indent="-171450" algn="l" defTabSz="755650">
            <a:lnSpc>
              <a:spcPct val="90000"/>
            </a:lnSpc>
            <a:spcBef>
              <a:spcPct val="0"/>
            </a:spcBef>
            <a:spcAft>
              <a:spcPct val="15000"/>
            </a:spcAft>
            <a:buChar char="•"/>
          </a:pPr>
          <a:r>
            <a:rPr lang="en-US" sz="1700" kern="1200" dirty="0"/>
            <a:t>The payment of bogus, fictitious, forged or raised </a:t>
          </a:r>
          <a:r>
            <a:rPr lang="en-US" sz="1700" kern="1200" dirty="0" err="1"/>
            <a:t>cheques</a:t>
          </a:r>
          <a:r>
            <a:rPr lang="en-US" sz="1700" kern="1200" dirty="0"/>
            <a:t> or drafts</a:t>
          </a:r>
        </a:p>
        <a:p>
          <a:pPr marL="171450" lvl="1" indent="-171450" algn="l" defTabSz="755650">
            <a:lnSpc>
              <a:spcPct val="90000"/>
            </a:lnSpc>
            <a:spcBef>
              <a:spcPct val="0"/>
            </a:spcBef>
            <a:spcAft>
              <a:spcPct val="15000"/>
            </a:spcAft>
            <a:buChar char="•"/>
          </a:pPr>
          <a:r>
            <a:rPr lang="en-US" sz="1700" kern="1200" dirty="0"/>
            <a:t>The payment of genuine </a:t>
          </a:r>
          <a:r>
            <a:rPr lang="en-US" sz="1700" kern="1200" dirty="0" err="1"/>
            <a:t>cheques</a:t>
          </a:r>
          <a:r>
            <a:rPr lang="en-US" sz="1700" kern="1200" dirty="0"/>
            <a:t>, drafts or fixed deposit receipts bearing forged endorsements, or</a:t>
          </a:r>
        </a:p>
        <a:p>
          <a:pPr marL="171450" lvl="1" indent="-171450" algn="l" defTabSz="755650">
            <a:lnSpc>
              <a:spcPct val="90000"/>
            </a:lnSpc>
            <a:spcBef>
              <a:spcPct val="0"/>
            </a:spcBef>
            <a:spcAft>
              <a:spcPct val="15000"/>
            </a:spcAft>
            <a:buChar char="•"/>
          </a:pPr>
          <a:r>
            <a:rPr lang="en-US" sz="1700" kern="1200" dirty="0"/>
            <a:t>The establishment of any credit to any customer on the faith of such documents.</a:t>
          </a:r>
        </a:p>
        <a:p>
          <a:pPr marL="171450" lvl="1" indent="-171450" algn="l" defTabSz="755650">
            <a:lnSpc>
              <a:spcPct val="90000"/>
            </a:lnSpc>
            <a:spcBef>
              <a:spcPct val="0"/>
            </a:spcBef>
            <a:spcAft>
              <a:spcPct val="15000"/>
            </a:spcAft>
            <a:buChar char="•"/>
          </a:pPr>
          <a:r>
            <a:rPr lang="en-US" sz="1700" kern="1200" dirty="0"/>
            <a:t>Operative: Over the counter or through the clearing house or by mail</a:t>
          </a:r>
        </a:p>
      </dsp:txBody>
      <dsp:txXfrm rot="-5400000">
        <a:off x="2982422" y="3997503"/>
        <a:ext cx="7395185" cy="1676459"/>
      </dsp:txXfrm>
    </dsp:sp>
    <dsp:sp modelId="{63C61105-1AA5-4322-9D0B-C62A2B612F6B}">
      <dsp:nvSpPr>
        <dsp:cNvPr id="0" name=""/>
        <dsp:cNvSpPr/>
      </dsp:nvSpPr>
      <dsp:spPr>
        <a:xfrm>
          <a:off x="399396" y="4261759"/>
          <a:ext cx="2583025" cy="1147946"/>
        </a:xfrm>
        <a:prstGeom prst="roundRect">
          <a:avLst/>
        </a:prstGeom>
        <a:gradFill rotWithShape="0">
          <a:gsLst>
            <a:gs pos="0">
              <a:schemeClr val="accent4">
                <a:shade val="80000"/>
                <a:hueOff val="352120"/>
                <a:satOff val="-16085"/>
                <a:lumOff val="28479"/>
                <a:alphaOff val="0"/>
                <a:satMod val="103000"/>
                <a:lumMod val="102000"/>
                <a:tint val="94000"/>
              </a:schemeClr>
            </a:gs>
            <a:gs pos="50000">
              <a:schemeClr val="accent4">
                <a:shade val="80000"/>
                <a:hueOff val="352120"/>
                <a:satOff val="-16085"/>
                <a:lumOff val="28479"/>
                <a:alphaOff val="0"/>
                <a:satMod val="110000"/>
                <a:lumMod val="100000"/>
                <a:shade val="100000"/>
              </a:schemeClr>
            </a:gs>
            <a:gs pos="100000">
              <a:schemeClr val="accent4">
                <a:shade val="80000"/>
                <a:hueOff val="352120"/>
                <a:satOff val="-16085"/>
                <a:lumOff val="28479"/>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en-US" sz="2400" kern="1200" dirty="0"/>
            <a:t>Forgery or alteration (Sec C)</a:t>
          </a:r>
        </a:p>
      </dsp:txBody>
      <dsp:txXfrm>
        <a:off x="455434" y="4317797"/>
        <a:ext cx="2470949" cy="1035870"/>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D31AA2-1674-4681-ABE3-C1803BE43E31}">
      <dsp:nvSpPr>
        <dsp:cNvPr id="0" name=""/>
        <dsp:cNvSpPr/>
      </dsp:nvSpPr>
      <dsp:spPr>
        <a:xfrm rot="5400000">
          <a:off x="5685709" y="-2482632"/>
          <a:ext cx="1788966" cy="6755597"/>
        </a:xfrm>
        <a:prstGeom prst="round2Same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4770" tIns="32385" rIns="64770" bIns="32385" numCol="1" spcCol="1270" anchor="ctr" anchorCtr="0">
          <a:noAutofit/>
        </a:bodyPr>
        <a:lstStyle/>
        <a:p>
          <a:pPr marL="171450" lvl="1" indent="-171450" algn="l" defTabSz="755650">
            <a:lnSpc>
              <a:spcPct val="90000"/>
            </a:lnSpc>
            <a:spcBef>
              <a:spcPct val="0"/>
            </a:spcBef>
            <a:spcAft>
              <a:spcPct val="15000"/>
            </a:spcAft>
            <a:buChar char="•"/>
          </a:pPr>
          <a:r>
            <a:rPr lang="en-US" sz="1700" kern="1200" dirty="0"/>
            <a:t>The dishonest or criminal act of </a:t>
          </a:r>
          <a:r>
            <a:rPr lang="en-US" sz="1700" b="1" kern="1200" dirty="0"/>
            <a:t>any employee of the insured w.r.t Money or securities </a:t>
          </a:r>
          <a:r>
            <a:rPr lang="en-US" sz="1700" kern="1200" dirty="0"/>
            <a:t>with respect to the loss of money and/or securities wherever committed and whether committed </a:t>
          </a:r>
          <a:r>
            <a:rPr lang="en-US" sz="1700" b="1" kern="1200" dirty="0"/>
            <a:t>singly or in connivance with others</a:t>
          </a:r>
          <a:r>
            <a:rPr lang="en-US" sz="1700" kern="1200" dirty="0"/>
            <a:t>.</a:t>
          </a:r>
        </a:p>
      </dsp:txBody>
      <dsp:txXfrm rot="-5400000">
        <a:off x="3202394" y="88013"/>
        <a:ext cx="6668267" cy="1614306"/>
      </dsp:txXfrm>
    </dsp:sp>
    <dsp:sp modelId="{01D36DA4-42C3-45A7-BD65-2E185089437F}">
      <dsp:nvSpPr>
        <dsp:cNvPr id="0" name=""/>
        <dsp:cNvSpPr/>
      </dsp:nvSpPr>
      <dsp:spPr>
        <a:xfrm>
          <a:off x="588577" y="424678"/>
          <a:ext cx="2604764" cy="981941"/>
        </a:xfrm>
        <a:prstGeom prst="roundRect">
          <a:avLst/>
        </a:prstGeom>
        <a:gradFill rotWithShape="0">
          <a:gsLst>
            <a:gs pos="0">
              <a:schemeClr val="accent1">
                <a:shade val="80000"/>
                <a:hueOff val="0"/>
                <a:satOff val="0"/>
                <a:lumOff val="0"/>
                <a:alphaOff val="0"/>
                <a:satMod val="103000"/>
                <a:lumMod val="102000"/>
                <a:tint val="94000"/>
              </a:schemeClr>
            </a:gs>
            <a:gs pos="50000">
              <a:schemeClr val="accent1">
                <a:shade val="80000"/>
                <a:hueOff val="0"/>
                <a:satOff val="0"/>
                <a:lumOff val="0"/>
                <a:alphaOff val="0"/>
                <a:satMod val="110000"/>
                <a:lumMod val="100000"/>
                <a:shade val="100000"/>
              </a:schemeClr>
            </a:gs>
            <a:gs pos="100000">
              <a:schemeClr val="accent1">
                <a:shade val="80000"/>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en-US" sz="2400" kern="1200" dirty="0"/>
            <a:t>Dishonesty (Sec D)</a:t>
          </a:r>
        </a:p>
      </dsp:txBody>
      <dsp:txXfrm>
        <a:off x="636511" y="472612"/>
        <a:ext cx="2508896" cy="886073"/>
      </dsp:txXfrm>
    </dsp:sp>
    <dsp:sp modelId="{58AA6CFB-80A9-481F-B9C8-D49586E32F5E}">
      <dsp:nvSpPr>
        <dsp:cNvPr id="0" name=""/>
        <dsp:cNvSpPr/>
      </dsp:nvSpPr>
      <dsp:spPr>
        <a:xfrm rot="5400000">
          <a:off x="5685709" y="-581855"/>
          <a:ext cx="1788966" cy="6755597"/>
        </a:xfrm>
        <a:prstGeom prst="round2Same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4770" tIns="32385" rIns="64770" bIns="32385" numCol="1" spcCol="1270" anchor="ctr" anchorCtr="0">
          <a:noAutofit/>
        </a:bodyPr>
        <a:lstStyle/>
        <a:p>
          <a:pPr marL="171450" lvl="1" indent="-171450" algn="l" defTabSz="755650">
            <a:lnSpc>
              <a:spcPct val="90000"/>
            </a:lnSpc>
            <a:spcBef>
              <a:spcPct val="0"/>
            </a:spcBef>
            <a:spcAft>
              <a:spcPct val="15000"/>
            </a:spcAft>
            <a:buChar char="•"/>
          </a:pPr>
          <a:r>
            <a:rPr lang="en-US" sz="1700" kern="1200" dirty="0"/>
            <a:t>Fraud and /or dishonesty of the insured employee in respect of any </a:t>
          </a:r>
          <a:r>
            <a:rPr lang="en-US" sz="1700" b="1" kern="1200" dirty="0"/>
            <a:t>goods and / or commodities pledged or hypothecated </a:t>
          </a:r>
          <a:r>
            <a:rPr lang="en-US" sz="1700" kern="1200" dirty="0"/>
            <a:t>to the insured and under the insured’s control.</a:t>
          </a:r>
        </a:p>
      </dsp:txBody>
      <dsp:txXfrm rot="-5400000">
        <a:off x="3202394" y="1988790"/>
        <a:ext cx="6668267" cy="1614306"/>
      </dsp:txXfrm>
    </dsp:sp>
    <dsp:sp modelId="{8B945323-6135-4EA7-B717-ACA6B2CD6476}">
      <dsp:nvSpPr>
        <dsp:cNvPr id="0" name=""/>
        <dsp:cNvSpPr/>
      </dsp:nvSpPr>
      <dsp:spPr>
        <a:xfrm>
          <a:off x="597629" y="2304972"/>
          <a:ext cx="2604764" cy="981941"/>
        </a:xfrm>
        <a:prstGeom prst="roundRect">
          <a:avLst/>
        </a:prstGeom>
        <a:gradFill rotWithShape="0">
          <a:gsLst>
            <a:gs pos="0">
              <a:schemeClr val="accent1">
                <a:shade val="80000"/>
                <a:hueOff val="205057"/>
                <a:satOff val="-13977"/>
                <a:lumOff val="15638"/>
                <a:alphaOff val="0"/>
                <a:satMod val="103000"/>
                <a:lumMod val="102000"/>
                <a:tint val="94000"/>
              </a:schemeClr>
            </a:gs>
            <a:gs pos="50000">
              <a:schemeClr val="accent1">
                <a:shade val="80000"/>
                <a:hueOff val="205057"/>
                <a:satOff val="-13977"/>
                <a:lumOff val="15638"/>
                <a:alphaOff val="0"/>
                <a:satMod val="110000"/>
                <a:lumMod val="100000"/>
                <a:shade val="100000"/>
              </a:schemeClr>
            </a:gs>
            <a:gs pos="100000">
              <a:schemeClr val="accent1">
                <a:shade val="80000"/>
                <a:hueOff val="205057"/>
                <a:satOff val="-13977"/>
                <a:lumOff val="15638"/>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en-US" sz="2400" kern="1200" dirty="0"/>
            <a:t>Hypothecated goods (Sec E)</a:t>
          </a:r>
        </a:p>
      </dsp:txBody>
      <dsp:txXfrm>
        <a:off x="645563" y="2352906"/>
        <a:ext cx="2508896" cy="886073"/>
      </dsp:txXfrm>
    </dsp:sp>
    <dsp:sp modelId="{C8E4F9CF-3BE1-4137-BDBB-CE9620E863AC}">
      <dsp:nvSpPr>
        <dsp:cNvPr id="0" name=""/>
        <dsp:cNvSpPr/>
      </dsp:nvSpPr>
      <dsp:spPr>
        <a:xfrm rot="5400000">
          <a:off x="5685709" y="1318921"/>
          <a:ext cx="1788966" cy="6755597"/>
        </a:xfrm>
        <a:prstGeom prst="round2Same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4770" tIns="32385" rIns="64770" bIns="32385" numCol="1" spcCol="1270" anchor="ctr" anchorCtr="0">
          <a:noAutofit/>
        </a:bodyPr>
        <a:lstStyle/>
        <a:p>
          <a:pPr marL="171450" lvl="1" indent="-171450" algn="l" defTabSz="755650">
            <a:lnSpc>
              <a:spcPct val="90000"/>
            </a:lnSpc>
            <a:spcBef>
              <a:spcPct val="0"/>
            </a:spcBef>
            <a:spcAft>
              <a:spcPct val="15000"/>
            </a:spcAft>
            <a:buChar char="•"/>
          </a:pPr>
          <a:r>
            <a:rPr lang="en-US" sz="1700" kern="1200" dirty="0"/>
            <a:t>Loss by robbery, theft or by other causes not excluded whilst in direct transit or intended to be dispatched by registered insured post from office of the insured to the consignee provided that each post parcel shall be insured with the post office.</a:t>
          </a:r>
        </a:p>
        <a:p>
          <a:pPr marL="171450" lvl="1" indent="-171450" algn="l" defTabSz="755650">
            <a:lnSpc>
              <a:spcPct val="90000"/>
            </a:lnSpc>
            <a:spcBef>
              <a:spcPct val="0"/>
            </a:spcBef>
            <a:spcAft>
              <a:spcPct val="15000"/>
            </a:spcAft>
            <a:buChar char="•"/>
          </a:pPr>
          <a:r>
            <a:rPr lang="en-US" sz="1700" kern="1200" dirty="0"/>
            <a:t>Insurers liability for any one consignment: </a:t>
          </a:r>
          <a:r>
            <a:rPr lang="en-US" sz="1700" b="1" kern="1200" dirty="0"/>
            <a:t>10% of the Basic SI or Rs.50,000 whichever is less</a:t>
          </a:r>
        </a:p>
      </dsp:txBody>
      <dsp:txXfrm rot="-5400000">
        <a:off x="3202394" y="3889566"/>
        <a:ext cx="6668267" cy="1614306"/>
      </dsp:txXfrm>
    </dsp:sp>
    <dsp:sp modelId="{63C61105-1AA5-4322-9D0B-C62A2B612F6B}">
      <dsp:nvSpPr>
        <dsp:cNvPr id="0" name=""/>
        <dsp:cNvSpPr/>
      </dsp:nvSpPr>
      <dsp:spPr>
        <a:xfrm>
          <a:off x="597629" y="4205749"/>
          <a:ext cx="2604764" cy="981941"/>
        </a:xfrm>
        <a:prstGeom prst="roundRect">
          <a:avLst/>
        </a:prstGeom>
        <a:gradFill rotWithShape="0">
          <a:gsLst>
            <a:gs pos="0">
              <a:schemeClr val="accent1">
                <a:shade val="80000"/>
                <a:hueOff val="410113"/>
                <a:satOff val="-27953"/>
                <a:lumOff val="31276"/>
                <a:alphaOff val="0"/>
                <a:satMod val="103000"/>
                <a:lumMod val="102000"/>
                <a:tint val="94000"/>
              </a:schemeClr>
            </a:gs>
            <a:gs pos="50000">
              <a:schemeClr val="accent1">
                <a:shade val="80000"/>
                <a:hueOff val="410113"/>
                <a:satOff val="-27953"/>
                <a:lumOff val="31276"/>
                <a:alphaOff val="0"/>
                <a:satMod val="110000"/>
                <a:lumMod val="100000"/>
                <a:shade val="100000"/>
              </a:schemeClr>
            </a:gs>
            <a:gs pos="100000">
              <a:schemeClr val="accent1">
                <a:shade val="80000"/>
                <a:hueOff val="410113"/>
                <a:satOff val="-27953"/>
                <a:lumOff val="31276"/>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en-US" sz="2400" kern="1200" dirty="0"/>
            <a:t>Registered postal </a:t>
          </a:r>
          <a:r>
            <a:rPr lang="en-US" sz="2400" kern="1200" dirty="0" err="1"/>
            <a:t>sendings</a:t>
          </a:r>
          <a:r>
            <a:rPr lang="en-US" sz="2400" kern="1200" dirty="0"/>
            <a:t> (Sec F)</a:t>
          </a:r>
        </a:p>
      </dsp:txBody>
      <dsp:txXfrm>
        <a:off x="645563" y="4253683"/>
        <a:ext cx="2508896" cy="886073"/>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D31AA2-1674-4681-ABE3-C1803BE43E31}">
      <dsp:nvSpPr>
        <dsp:cNvPr id="0" name=""/>
        <dsp:cNvSpPr/>
      </dsp:nvSpPr>
      <dsp:spPr>
        <a:xfrm rot="5400000">
          <a:off x="5648966" y="-2381544"/>
          <a:ext cx="1991501" cy="6755597"/>
        </a:xfrm>
        <a:prstGeom prst="round2SameRect">
          <a:avLst/>
        </a:prstGeom>
        <a:solidFill>
          <a:schemeClr val="accent2">
            <a:tint val="40000"/>
            <a:alpha val="90000"/>
            <a:hueOff val="0"/>
            <a:satOff val="0"/>
            <a:lumOff val="0"/>
            <a:alphaOff val="0"/>
          </a:schemeClr>
        </a:solidFill>
        <a:ln w="6350" cap="flat" cmpd="sng" algn="ctr">
          <a:solidFill>
            <a:schemeClr val="accent2">
              <a:tint val="40000"/>
              <a:alpha val="9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US" sz="1400" kern="1200" dirty="0"/>
            <a:t>infidelity or criminal acts on the part of appraisers (approved list of the insured bank)</a:t>
          </a:r>
        </a:p>
        <a:p>
          <a:pPr marL="114300" lvl="1" indent="-114300" algn="l" defTabSz="622300">
            <a:lnSpc>
              <a:spcPct val="90000"/>
            </a:lnSpc>
            <a:spcBef>
              <a:spcPct val="0"/>
            </a:spcBef>
            <a:spcAft>
              <a:spcPct val="15000"/>
            </a:spcAft>
            <a:buChar char="•"/>
          </a:pPr>
          <a:r>
            <a:rPr lang="en-US" sz="1400" kern="1200" dirty="0"/>
            <a:t>Warranted that insured bank exercises reasonable precautions and safeguards in the selection and appointment of such appraisers</a:t>
          </a:r>
        </a:p>
        <a:p>
          <a:pPr marL="114300" lvl="1" indent="-114300" algn="l" defTabSz="622300">
            <a:lnSpc>
              <a:spcPct val="90000"/>
            </a:lnSpc>
            <a:spcBef>
              <a:spcPct val="0"/>
            </a:spcBef>
            <a:spcAft>
              <a:spcPct val="15000"/>
            </a:spcAft>
            <a:buChar char="•"/>
          </a:pPr>
          <a:r>
            <a:rPr lang="en-US" sz="1400" kern="1200" dirty="0"/>
            <a:t>Insurers liability for any one appraiser: </a:t>
          </a:r>
          <a:r>
            <a:rPr lang="en-US" sz="1400" b="1" kern="1200" dirty="0"/>
            <a:t>5% of the basic SI or Rs.50,000 whichever is less</a:t>
          </a:r>
          <a:endParaRPr lang="en-US" sz="1400" kern="1200" dirty="0"/>
        </a:p>
      </dsp:txBody>
      <dsp:txXfrm rot="-5400000">
        <a:off x="3266919" y="97720"/>
        <a:ext cx="6658380" cy="1797067"/>
      </dsp:txXfrm>
    </dsp:sp>
    <dsp:sp modelId="{01D36DA4-42C3-45A7-BD65-2E185089437F}">
      <dsp:nvSpPr>
        <dsp:cNvPr id="0" name=""/>
        <dsp:cNvSpPr/>
      </dsp:nvSpPr>
      <dsp:spPr>
        <a:xfrm>
          <a:off x="524052" y="220659"/>
          <a:ext cx="2733812" cy="1590248"/>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53340" rIns="106680" bIns="53340" numCol="1" spcCol="1270" anchor="ctr" anchorCtr="0">
          <a:noAutofit/>
        </a:bodyPr>
        <a:lstStyle/>
        <a:p>
          <a:pPr marL="0" lvl="0" indent="0" algn="ctr" defTabSz="1244600">
            <a:lnSpc>
              <a:spcPct val="90000"/>
            </a:lnSpc>
            <a:spcBef>
              <a:spcPct val="0"/>
            </a:spcBef>
            <a:spcAft>
              <a:spcPct val="35000"/>
            </a:spcAft>
            <a:buNone/>
          </a:pPr>
          <a:r>
            <a:rPr lang="en-US" sz="2800" kern="1200" dirty="0"/>
            <a:t>Appraisers (Sec G)</a:t>
          </a:r>
        </a:p>
      </dsp:txBody>
      <dsp:txXfrm>
        <a:off x="601682" y="298289"/>
        <a:ext cx="2578552" cy="1434988"/>
      </dsp:txXfrm>
    </dsp:sp>
    <dsp:sp modelId="{58AA6CFB-80A9-481F-B9C8-D49586E32F5E}">
      <dsp:nvSpPr>
        <dsp:cNvPr id="0" name=""/>
        <dsp:cNvSpPr/>
      </dsp:nvSpPr>
      <dsp:spPr>
        <a:xfrm rot="5400000">
          <a:off x="5791876" y="-426348"/>
          <a:ext cx="1705680" cy="6755597"/>
        </a:xfrm>
        <a:prstGeom prst="round2SameRect">
          <a:avLst/>
        </a:prstGeom>
        <a:solidFill>
          <a:schemeClr val="accent3">
            <a:tint val="40000"/>
            <a:alpha val="90000"/>
            <a:hueOff val="0"/>
            <a:satOff val="0"/>
            <a:lumOff val="0"/>
            <a:alphaOff val="0"/>
          </a:schemeClr>
        </a:solidFill>
        <a:ln w="6350" cap="flat" cmpd="sng" algn="ctr">
          <a:solidFill>
            <a:schemeClr val="accent3">
              <a:tint val="40000"/>
              <a:alpha val="9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en-US" sz="1200" kern="1200" dirty="0"/>
            <a:t>infidelity or criminal act on the part of </a:t>
          </a:r>
          <a:r>
            <a:rPr lang="en-US" sz="1200" kern="1200" dirty="0" err="1"/>
            <a:t>janata</a:t>
          </a:r>
          <a:r>
            <a:rPr lang="en-US" sz="1200" kern="1200" dirty="0"/>
            <a:t> agent / </a:t>
          </a:r>
          <a:r>
            <a:rPr lang="en-US" sz="1200" kern="1200" dirty="0" err="1"/>
            <a:t>chhoti</a:t>
          </a:r>
          <a:r>
            <a:rPr lang="en-US" sz="1200" kern="1200" dirty="0"/>
            <a:t> </a:t>
          </a:r>
          <a:r>
            <a:rPr lang="en-US" sz="1200" kern="1200" dirty="0" err="1"/>
            <a:t>bachat</a:t>
          </a:r>
          <a:r>
            <a:rPr lang="en-US" sz="1200" kern="1200" dirty="0"/>
            <a:t> </a:t>
          </a:r>
          <a:r>
            <a:rPr lang="en-US" sz="1200" kern="1200" dirty="0" err="1"/>
            <a:t>yojana</a:t>
          </a:r>
          <a:r>
            <a:rPr lang="en-US" sz="1200" kern="1200" dirty="0"/>
            <a:t> agents / pygmy collectors</a:t>
          </a:r>
        </a:p>
        <a:p>
          <a:pPr marL="114300" lvl="1" indent="-114300" algn="l" defTabSz="533400">
            <a:lnSpc>
              <a:spcPct val="90000"/>
            </a:lnSpc>
            <a:spcBef>
              <a:spcPct val="0"/>
            </a:spcBef>
            <a:spcAft>
              <a:spcPct val="15000"/>
            </a:spcAft>
            <a:buChar char="•"/>
          </a:pPr>
          <a:r>
            <a:rPr lang="en-US" sz="1200" kern="1200" dirty="0"/>
            <a:t>Provided that such agents are: </a:t>
          </a:r>
          <a:r>
            <a:rPr lang="en-US" sz="1200" kern="1200" dirty="0" err="1"/>
            <a:t>i</a:t>
          </a:r>
          <a:r>
            <a:rPr lang="en-US" sz="1200" kern="1200" dirty="0"/>
            <a:t>. Regular part time agents of insured bank ii. Appointed after full scrutiny of their credentials and iii. Guaranteed by two reliable independent persons.</a:t>
          </a:r>
        </a:p>
        <a:p>
          <a:pPr marL="114300" lvl="1" indent="-114300" algn="l" defTabSz="533400">
            <a:lnSpc>
              <a:spcPct val="90000"/>
            </a:lnSpc>
            <a:spcBef>
              <a:spcPct val="0"/>
            </a:spcBef>
            <a:spcAft>
              <a:spcPct val="15000"/>
            </a:spcAft>
            <a:buChar char="•"/>
          </a:pPr>
          <a:r>
            <a:rPr lang="en-US" sz="1200" kern="1200" dirty="0"/>
            <a:t>Insurers liability for any one agent: </a:t>
          </a:r>
          <a:r>
            <a:rPr lang="en-US" sz="1200" b="1" kern="1200" dirty="0"/>
            <a:t>5% of the basic SI or Rs.10,000 whichever is less</a:t>
          </a:r>
          <a:endParaRPr lang="en-US" sz="1200" kern="1200" dirty="0"/>
        </a:p>
        <a:p>
          <a:pPr marL="57150" lvl="1" indent="-57150" algn="l" defTabSz="488950">
            <a:lnSpc>
              <a:spcPct val="90000"/>
            </a:lnSpc>
            <a:spcBef>
              <a:spcPct val="0"/>
            </a:spcBef>
            <a:spcAft>
              <a:spcPct val="15000"/>
            </a:spcAft>
            <a:buChar char="•"/>
          </a:pPr>
          <a:endParaRPr lang="en-US" sz="1100" kern="1200" dirty="0"/>
        </a:p>
      </dsp:txBody>
      <dsp:txXfrm rot="-5400000">
        <a:off x="3266918" y="2181874"/>
        <a:ext cx="6672333" cy="1539152"/>
      </dsp:txXfrm>
    </dsp:sp>
    <dsp:sp modelId="{8B945323-6135-4EA7-B717-ACA6B2CD6476}">
      <dsp:nvSpPr>
        <dsp:cNvPr id="0" name=""/>
        <dsp:cNvSpPr/>
      </dsp:nvSpPr>
      <dsp:spPr>
        <a:xfrm>
          <a:off x="524390" y="2325827"/>
          <a:ext cx="2733812" cy="1238025"/>
        </a:xfrm>
        <a:prstGeom prst="round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53340" rIns="106680" bIns="53340" numCol="1" spcCol="1270" anchor="ctr" anchorCtr="0">
          <a:noAutofit/>
        </a:bodyPr>
        <a:lstStyle/>
        <a:p>
          <a:pPr marL="0" lvl="0" indent="0" algn="ctr" defTabSz="1244600">
            <a:lnSpc>
              <a:spcPct val="90000"/>
            </a:lnSpc>
            <a:spcBef>
              <a:spcPct val="0"/>
            </a:spcBef>
            <a:spcAft>
              <a:spcPct val="35000"/>
            </a:spcAft>
            <a:buNone/>
          </a:pPr>
          <a:r>
            <a:rPr lang="en-US" sz="2800" kern="1200" dirty="0"/>
            <a:t>Janata agents (Sec H)</a:t>
          </a:r>
        </a:p>
      </dsp:txBody>
      <dsp:txXfrm>
        <a:off x="584825" y="2386262"/>
        <a:ext cx="2612942" cy="1117155"/>
      </dsp:txXfrm>
    </dsp:sp>
    <dsp:sp modelId="{89734B1D-315A-4394-827E-E5C5CDCE03BD}">
      <dsp:nvSpPr>
        <dsp:cNvPr id="0" name=""/>
        <dsp:cNvSpPr/>
      </dsp:nvSpPr>
      <dsp:spPr>
        <a:xfrm rot="5400000">
          <a:off x="5716306" y="1461507"/>
          <a:ext cx="1856821" cy="6755597"/>
        </a:xfrm>
        <a:prstGeom prst="round2SameRect">
          <a:avLst/>
        </a:prstGeom>
        <a:solidFill>
          <a:schemeClr val="accent4">
            <a:tint val="40000"/>
            <a:alpha val="90000"/>
            <a:hueOff val="0"/>
            <a:satOff val="0"/>
            <a:lumOff val="0"/>
            <a:alphaOff val="0"/>
          </a:schemeClr>
        </a:solidFill>
        <a:ln w="6350" cap="flat" cmpd="sng" algn="ctr">
          <a:solidFill>
            <a:schemeClr val="accent4">
              <a:tint val="40000"/>
              <a:alpha val="9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US" sz="1400" kern="1200" dirty="0"/>
            <a:t>A to E : 25% of each loss or 2 percent of the basic SI , whichever is higher, but not exceeding Rs.50,000</a:t>
          </a:r>
        </a:p>
        <a:p>
          <a:pPr marL="114300" lvl="1" indent="-114300" algn="l" defTabSz="622300">
            <a:lnSpc>
              <a:spcPct val="90000"/>
            </a:lnSpc>
            <a:spcBef>
              <a:spcPct val="0"/>
            </a:spcBef>
            <a:spcAft>
              <a:spcPct val="15000"/>
            </a:spcAft>
            <a:buChar char="•"/>
          </a:pPr>
          <a:r>
            <a:rPr lang="en-US" sz="1400" kern="1200" dirty="0"/>
            <a:t>F to H above the insured has to bear 25% of each and every claim.</a:t>
          </a:r>
        </a:p>
        <a:p>
          <a:pPr marL="114300" lvl="1" indent="-114300" algn="l" defTabSz="622300">
            <a:lnSpc>
              <a:spcPct val="90000"/>
            </a:lnSpc>
            <a:spcBef>
              <a:spcPct val="0"/>
            </a:spcBef>
            <a:spcAft>
              <a:spcPct val="15000"/>
            </a:spcAft>
            <a:buChar char="•"/>
          </a:pPr>
          <a:r>
            <a:rPr lang="en-US" sz="1400" kern="1200" dirty="0"/>
            <a:t>The excess will not apply to loss and / or damage arising out of Fire, Riot and Strikes, Burglary and House breaking</a:t>
          </a:r>
        </a:p>
      </dsp:txBody>
      <dsp:txXfrm rot="-5400000">
        <a:off x="3266919" y="4001538"/>
        <a:ext cx="6664954" cy="1675535"/>
      </dsp:txXfrm>
    </dsp:sp>
    <dsp:sp modelId="{FA7C27A2-85DA-4816-B05D-06BA1C73A15B}">
      <dsp:nvSpPr>
        <dsp:cNvPr id="0" name=""/>
        <dsp:cNvSpPr/>
      </dsp:nvSpPr>
      <dsp:spPr>
        <a:xfrm>
          <a:off x="498246" y="4230292"/>
          <a:ext cx="2733812" cy="1238025"/>
        </a:xfrm>
        <a:prstGeom prst="round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53340" rIns="106680" bIns="53340" numCol="1" spcCol="1270" anchor="ctr" anchorCtr="0">
          <a:noAutofit/>
        </a:bodyPr>
        <a:lstStyle/>
        <a:p>
          <a:pPr marL="0" lvl="0" indent="0" algn="ctr" defTabSz="1244600">
            <a:lnSpc>
              <a:spcPct val="90000"/>
            </a:lnSpc>
            <a:spcBef>
              <a:spcPct val="0"/>
            </a:spcBef>
            <a:spcAft>
              <a:spcPct val="35000"/>
            </a:spcAft>
            <a:buNone/>
          </a:pPr>
          <a:r>
            <a:rPr lang="en-US" sz="2800" i="1" u="sng" kern="1200" dirty="0"/>
            <a:t>Excess</a:t>
          </a:r>
          <a:r>
            <a:rPr lang="en-US" sz="2800" kern="1200" dirty="0"/>
            <a:t>	</a:t>
          </a:r>
        </a:p>
      </dsp:txBody>
      <dsp:txXfrm>
        <a:off x="558681" y="4290727"/>
        <a:ext cx="2612942" cy="1117155"/>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CF2B3A-8AE4-4482-91A8-97645E8B3EB9}">
      <dsp:nvSpPr>
        <dsp:cNvPr id="0" name=""/>
        <dsp:cNvSpPr/>
      </dsp:nvSpPr>
      <dsp:spPr>
        <a:xfrm>
          <a:off x="243626" y="2001"/>
          <a:ext cx="1860188" cy="930094"/>
        </a:xfrm>
        <a:prstGeom prst="roundRect">
          <a:avLst>
            <a:gd name="adj" fmla="val 10000"/>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lang="en-US" sz="2400" kern="1200" dirty="0"/>
            <a:t>Section I </a:t>
          </a:r>
        </a:p>
        <a:p>
          <a:pPr marL="0" lvl="0" indent="0" algn="ctr" defTabSz="1066800">
            <a:lnSpc>
              <a:spcPct val="90000"/>
            </a:lnSpc>
            <a:spcBef>
              <a:spcPct val="0"/>
            </a:spcBef>
            <a:spcAft>
              <a:spcPct val="35000"/>
            </a:spcAft>
            <a:buNone/>
          </a:pPr>
          <a:r>
            <a:rPr lang="en-US" sz="2400" kern="1200" dirty="0"/>
            <a:t>(TSI)</a:t>
          </a:r>
        </a:p>
      </dsp:txBody>
      <dsp:txXfrm>
        <a:off x="270868" y="29243"/>
        <a:ext cx="1805704" cy="875610"/>
      </dsp:txXfrm>
    </dsp:sp>
    <dsp:sp modelId="{27F3FF20-6E00-4B27-B402-CE15A2A1CE88}">
      <dsp:nvSpPr>
        <dsp:cNvPr id="0" name=""/>
        <dsp:cNvSpPr/>
      </dsp:nvSpPr>
      <dsp:spPr>
        <a:xfrm>
          <a:off x="429645" y="932096"/>
          <a:ext cx="186018" cy="1344985"/>
        </a:xfrm>
        <a:custGeom>
          <a:avLst/>
          <a:gdLst/>
          <a:ahLst/>
          <a:cxnLst/>
          <a:rect l="0" t="0" r="0" b="0"/>
          <a:pathLst>
            <a:path>
              <a:moveTo>
                <a:pt x="0" y="0"/>
              </a:moveTo>
              <a:lnTo>
                <a:pt x="0" y="1344985"/>
              </a:lnTo>
              <a:lnTo>
                <a:pt x="186018" y="1344985"/>
              </a:lnTo>
            </a:path>
          </a:pathLst>
        </a:custGeom>
        <a:noFill/>
        <a:ln w="12700" cap="flat" cmpd="sng" algn="ctr">
          <a:solidFill>
            <a:schemeClr val="accent2">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CA5A8AD3-B0FE-42AA-9E43-E8BB9777F8F4}">
      <dsp:nvSpPr>
        <dsp:cNvPr id="0" name=""/>
        <dsp:cNvSpPr/>
      </dsp:nvSpPr>
      <dsp:spPr>
        <a:xfrm>
          <a:off x="615664" y="1164619"/>
          <a:ext cx="2807530" cy="2224924"/>
        </a:xfrm>
        <a:prstGeom prst="roundRect">
          <a:avLst>
            <a:gd name="adj" fmla="val 10000"/>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400" kern="1200" dirty="0"/>
            <a:t>Property(A) cover against fire, explosion, lightning, burglary, house breaking, theft, hold up, robbery, riot, strikes and</a:t>
          </a:r>
        </a:p>
        <a:p>
          <a:pPr marL="0" lvl="0" indent="0" algn="ctr" defTabSz="622300">
            <a:lnSpc>
              <a:spcPct val="90000"/>
            </a:lnSpc>
            <a:spcBef>
              <a:spcPct val="0"/>
            </a:spcBef>
            <a:spcAft>
              <a:spcPct val="35000"/>
            </a:spcAft>
            <a:buNone/>
          </a:pPr>
          <a:r>
            <a:rPr lang="en-US" sz="1400" kern="1200" dirty="0"/>
            <a:t>malicious damage</a:t>
          </a:r>
        </a:p>
      </dsp:txBody>
      <dsp:txXfrm>
        <a:off x="680830" y="1229785"/>
        <a:ext cx="2677198" cy="2094592"/>
      </dsp:txXfrm>
    </dsp:sp>
    <dsp:sp modelId="{92568318-CB70-4353-894A-2EBA03BDC493}">
      <dsp:nvSpPr>
        <dsp:cNvPr id="0" name=""/>
        <dsp:cNvSpPr/>
      </dsp:nvSpPr>
      <dsp:spPr>
        <a:xfrm>
          <a:off x="429645" y="932096"/>
          <a:ext cx="186018" cy="3677457"/>
        </a:xfrm>
        <a:custGeom>
          <a:avLst/>
          <a:gdLst/>
          <a:ahLst/>
          <a:cxnLst/>
          <a:rect l="0" t="0" r="0" b="0"/>
          <a:pathLst>
            <a:path>
              <a:moveTo>
                <a:pt x="0" y="0"/>
              </a:moveTo>
              <a:lnTo>
                <a:pt x="0" y="3677457"/>
              </a:lnTo>
              <a:lnTo>
                <a:pt x="186018" y="3677457"/>
              </a:lnTo>
            </a:path>
          </a:pathLst>
        </a:custGeom>
        <a:noFill/>
        <a:ln w="12700" cap="flat" cmpd="sng" algn="ctr">
          <a:solidFill>
            <a:schemeClr val="accent2">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9542A245-8E51-4707-B920-EE219A6EC6B4}">
      <dsp:nvSpPr>
        <dsp:cNvPr id="0" name=""/>
        <dsp:cNvSpPr/>
      </dsp:nvSpPr>
      <dsp:spPr>
        <a:xfrm>
          <a:off x="615664" y="3622067"/>
          <a:ext cx="1897838" cy="1974971"/>
        </a:xfrm>
        <a:prstGeom prst="roundRect">
          <a:avLst>
            <a:gd name="adj" fmla="val 10000"/>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400" kern="1200" dirty="0"/>
            <a:t>--Compulsory Section</a:t>
          </a:r>
        </a:p>
        <a:p>
          <a:pPr marL="0" lvl="0" indent="0" algn="ctr" defTabSz="622300">
            <a:lnSpc>
              <a:spcPct val="90000"/>
            </a:lnSpc>
            <a:spcBef>
              <a:spcPct val="0"/>
            </a:spcBef>
            <a:spcAft>
              <a:spcPct val="35000"/>
            </a:spcAft>
            <a:buNone/>
          </a:pPr>
          <a:r>
            <a:rPr lang="en-US" sz="1400" kern="1200" dirty="0"/>
            <a:t>--Condition of average applicable</a:t>
          </a:r>
        </a:p>
      </dsp:txBody>
      <dsp:txXfrm>
        <a:off x="671250" y="3677653"/>
        <a:ext cx="1786666" cy="1863799"/>
      </dsp:txXfrm>
    </dsp:sp>
    <dsp:sp modelId="{9EBEF5A8-6F6E-4FC2-AEC9-AEDA7B3B79EB}">
      <dsp:nvSpPr>
        <dsp:cNvPr id="0" name=""/>
        <dsp:cNvSpPr/>
      </dsp:nvSpPr>
      <dsp:spPr>
        <a:xfrm>
          <a:off x="3516204" y="2001"/>
          <a:ext cx="1860188" cy="930094"/>
        </a:xfrm>
        <a:prstGeom prst="roundRect">
          <a:avLst>
            <a:gd name="adj" fmla="val 10000"/>
          </a:avLst>
        </a:prstGeom>
        <a:solidFill>
          <a:schemeClr val="accent3">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lang="en-US" sz="2400" kern="1200" dirty="0"/>
            <a:t>Section II</a:t>
          </a:r>
        </a:p>
        <a:p>
          <a:pPr marL="0" lvl="0" indent="0" algn="ctr" defTabSz="1066800">
            <a:lnSpc>
              <a:spcPct val="90000"/>
            </a:lnSpc>
            <a:spcBef>
              <a:spcPct val="0"/>
            </a:spcBef>
            <a:spcAft>
              <a:spcPct val="35000"/>
            </a:spcAft>
            <a:buNone/>
          </a:pPr>
          <a:r>
            <a:rPr lang="en-US" sz="2400" kern="1200" dirty="0"/>
            <a:t>(Any one loss)</a:t>
          </a:r>
        </a:p>
      </dsp:txBody>
      <dsp:txXfrm>
        <a:off x="3543446" y="29243"/>
        <a:ext cx="1805704" cy="875610"/>
      </dsp:txXfrm>
    </dsp:sp>
    <dsp:sp modelId="{A0F457FD-C1E8-40C9-9865-73EAA96D5719}">
      <dsp:nvSpPr>
        <dsp:cNvPr id="0" name=""/>
        <dsp:cNvSpPr/>
      </dsp:nvSpPr>
      <dsp:spPr>
        <a:xfrm>
          <a:off x="3702223" y="932096"/>
          <a:ext cx="186018" cy="1220009"/>
        </a:xfrm>
        <a:custGeom>
          <a:avLst/>
          <a:gdLst/>
          <a:ahLst/>
          <a:cxnLst/>
          <a:rect l="0" t="0" r="0" b="0"/>
          <a:pathLst>
            <a:path>
              <a:moveTo>
                <a:pt x="0" y="0"/>
              </a:moveTo>
              <a:lnTo>
                <a:pt x="0" y="1220009"/>
              </a:lnTo>
              <a:lnTo>
                <a:pt x="186018" y="1220009"/>
              </a:lnTo>
            </a:path>
          </a:pathLst>
        </a:custGeom>
        <a:noFill/>
        <a:ln w="12700" cap="flat" cmpd="sng" algn="ctr">
          <a:solidFill>
            <a:schemeClr val="accent2">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BB53B78E-7747-4144-96E6-38B79868DC5E}">
      <dsp:nvSpPr>
        <dsp:cNvPr id="0" name=""/>
        <dsp:cNvSpPr/>
      </dsp:nvSpPr>
      <dsp:spPr>
        <a:xfrm>
          <a:off x="3888241" y="1164619"/>
          <a:ext cx="1897838" cy="1974971"/>
        </a:xfrm>
        <a:prstGeom prst="roundRect">
          <a:avLst>
            <a:gd name="adj" fmla="val 10000"/>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400" b="1" kern="1200" dirty="0"/>
            <a:t>II.A </a:t>
          </a:r>
          <a:r>
            <a:rPr lang="en-US" sz="1400" kern="1200" dirty="0"/>
            <a:t>custody of the insured, his/her partners, his employees, duly constituted attorneys, directors</a:t>
          </a:r>
        </a:p>
      </dsp:txBody>
      <dsp:txXfrm>
        <a:off x="3943827" y="1220205"/>
        <a:ext cx="1786666" cy="1863799"/>
      </dsp:txXfrm>
    </dsp:sp>
    <dsp:sp modelId="{0D29ED5F-E956-47C4-86C5-66E8EE6E95BF}">
      <dsp:nvSpPr>
        <dsp:cNvPr id="0" name=""/>
        <dsp:cNvSpPr/>
      </dsp:nvSpPr>
      <dsp:spPr>
        <a:xfrm>
          <a:off x="3702223" y="932096"/>
          <a:ext cx="186018" cy="3427503"/>
        </a:xfrm>
        <a:custGeom>
          <a:avLst/>
          <a:gdLst/>
          <a:ahLst/>
          <a:cxnLst/>
          <a:rect l="0" t="0" r="0" b="0"/>
          <a:pathLst>
            <a:path>
              <a:moveTo>
                <a:pt x="0" y="0"/>
              </a:moveTo>
              <a:lnTo>
                <a:pt x="0" y="3427503"/>
              </a:lnTo>
              <a:lnTo>
                <a:pt x="186018" y="3427503"/>
              </a:lnTo>
            </a:path>
          </a:pathLst>
        </a:custGeom>
        <a:noFill/>
        <a:ln w="12700" cap="flat" cmpd="sng" algn="ctr">
          <a:solidFill>
            <a:schemeClr val="accent2">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BBD76D45-2A14-4DD1-A7A9-69291A75C554}">
      <dsp:nvSpPr>
        <dsp:cNvPr id="0" name=""/>
        <dsp:cNvSpPr/>
      </dsp:nvSpPr>
      <dsp:spPr>
        <a:xfrm>
          <a:off x="3888241" y="3372114"/>
          <a:ext cx="1897838" cy="1974971"/>
        </a:xfrm>
        <a:prstGeom prst="roundRect">
          <a:avLst>
            <a:gd name="adj" fmla="val 10000"/>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400" b="1" kern="1200" dirty="0"/>
            <a:t>II.B</a:t>
          </a:r>
          <a:r>
            <a:rPr lang="en-US" sz="1400" kern="1200" dirty="0"/>
            <a:t> custody of persons not in regular employment of</a:t>
          </a:r>
        </a:p>
        <a:p>
          <a:pPr marL="0" lvl="0" indent="0" algn="ctr" defTabSz="622300">
            <a:lnSpc>
              <a:spcPct val="90000"/>
            </a:lnSpc>
            <a:spcBef>
              <a:spcPct val="0"/>
            </a:spcBef>
            <a:spcAft>
              <a:spcPct val="35000"/>
            </a:spcAft>
            <a:buNone/>
          </a:pPr>
          <a:r>
            <a:rPr lang="en-US" sz="1400" kern="1200" dirty="0"/>
            <a:t>the insured such as brokers, agents, cutters and goldsmiths</a:t>
          </a:r>
        </a:p>
      </dsp:txBody>
      <dsp:txXfrm>
        <a:off x="3943827" y="3427700"/>
        <a:ext cx="1786666" cy="1863799"/>
      </dsp:txXfrm>
    </dsp:sp>
    <dsp:sp modelId="{177F0F80-4AFE-423C-A3FD-6543902907B5}">
      <dsp:nvSpPr>
        <dsp:cNvPr id="0" name=""/>
        <dsp:cNvSpPr/>
      </dsp:nvSpPr>
      <dsp:spPr>
        <a:xfrm>
          <a:off x="5879089" y="2001"/>
          <a:ext cx="1860188" cy="930094"/>
        </a:xfrm>
        <a:prstGeom prst="roundRect">
          <a:avLst>
            <a:gd name="adj" fmla="val 10000"/>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lang="en-US" sz="2400" kern="1200" dirty="0"/>
            <a:t>Section III (Any one loss)</a:t>
          </a:r>
        </a:p>
      </dsp:txBody>
      <dsp:txXfrm>
        <a:off x="5906331" y="29243"/>
        <a:ext cx="1805704" cy="875610"/>
      </dsp:txXfrm>
    </dsp:sp>
    <dsp:sp modelId="{F0B31560-29C0-4EA2-A0DA-0213121B1F03}">
      <dsp:nvSpPr>
        <dsp:cNvPr id="0" name=""/>
        <dsp:cNvSpPr/>
      </dsp:nvSpPr>
      <dsp:spPr>
        <a:xfrm>
          <a:off x="6065108" y="932096"/>
          <a:ext cx="261691" cy="1143295"/>
        </a:xfrm>
        <a:custGeom>
          <a:avLst/>
          <a:gdLst/>
          <a:ahLst/>
          <a:cxnLst/>
          <a:rect l="0" t="0" r="0" b="0"/>
          <a:pathLst>
            <a:path>
              <a:moveTo>
                <a:pt x="0" y="0"/>
              </a:moveTo>
              <a:lnTo>
                <a:pt x="0" y="1143295"/>
              </a:lnTo>
              <a:lnTo>
                <a:pt x="261691" y="1143295"/>
              </a:lnTo>
            </a:path>
          </a:pathLst>
        </a:custGeom>
        <a:noFill/>
        <a:ln w="12700" cap="flat" cmpd="sng" algn="ctr">
          <a:solidFill>
            <a:schemeClr val="accent2">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96F7CCEE-88C2-4673-8F60-D3263F3225FF}">
      <dsp:nvSpPr>
        <dsp:cNvPr id="0" name=""/>
        <dsp:cNvSpPr/>
      </dsp:nvSpPr>
      <dsp:spPr>
        <a:xfrm>
          <a:off x="6326799" y="1426255"/>
          <a:ext cx="2314074" cy="1298271"/>
        </a:xfrm>
        <a:prstGeom prst="roundRect">
          <a:avLst>
            <a:gd name="adj" fmla="val 10000"/>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400" kern="1200" dirty="0"/>
            <a:t>All risks </a:t>
          </a:r>
          <a:r>
            <a:rPr lang="en-US" sz="1400" kern="1200" dirty="0" err="1"/>
            <a:t>cover:in</a:t>
          </a:r>
          <a:r>
            <a:rPr lang="en-US" sz="1400" kern="1200" dirty="0"/>
            <a:t> transit by Registered Parcel Post, Air Freight and through </a:t>
          </a:r>
          <a:r>
            <a:rPr lang="en-US" sz="1400" kern="1200" dirty="0" err="1"/>
            <a:t>Angadia</a:t>
          </a:r>
          <a:r>
            <a:rPr lang="en-US" sz="1400" kern="1200" dirty="0"/>
            <a:t>, subject to exclusions</a:t>
          </a:r>
          <a:r>
            <a:rPr lang="en-US" sz="1600" kern="1200" dirty="0"/>
            <a:t>.</a:t>
          </a:r>
        </a:p>
      </dsp:txBody>
      <dsp:txXfrm>
        <a:off x="6364824" y="1464280"/>
        <a:ext cx="2238024" cy="1222221"/>
      </dsp:txXfrm>
    </dsp:sp>
    <dsp:sp modelId="{12552184-FC7A-419B-B386-F3BA0068F494}">
      <dsp:nvSpPr>
        <dsp:cNvPr id="0" name=""/>
        <dsp:cNvSpPr/>
      </dsp:nvSpPr>
      <dsp:spPr>
        <a:xfrm>
          <a:off x="6065108" y="932096"/>
          <a:ext cx="230782" cy="3343081"/>
        </a:xfrm>
        <a:custGeom>
          <a:avLst/>
          <a:gdLst/>
          <a:ahLst/>
          <a:cxnLst/>
          <a:rect l="0" t="0" r="0" b="0"/>
          <a:pathLst>
            <a:path>
              <a:moveTo>
                <a:pt x="0" y="0"/>
              </a:moveTo>
              <a:lnTo>
                <a:pt x="0" y="3343081"/>
              </a:lnTo>
              <a:lnTo>
                <a:pt x="230782" y="3343081"/>
              </a:lnTo>
            </a:path>
          </a:pathLst>
        </a:custGeom>
        <a:noFill/>
        <a:ln w="12700" cap="flat" cmpd="sng" algn="ctr">
          <a:solidFill>
            <a:schemeClr val="accent2">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3F70E791-215B-4E5C-A318-E8635F419EAB}">
      <dsp:nvSpPr>
        <dsp:cNvPr id="0" name=""/>
        <dsp:cNvSpPr/>
      </dsp:nvSpPr>
      <dsp:spPr>
        <a:xfrm>
          <a:off x="6295891" y="2951314"/>
          <a:ext cx="2319520" cy="2647726"/>
        </a:xfrm>
        <a:prstGeom prst="roundRect">
          <a:avLst>
            <a:gd name="adj" fmla="val 10000"/>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400" b="1" kern="1200" dirty="0"/>
            <a:t>Customary limi</a:t>
          </a:r>
          <a:r>
            <a:rPr lang="en-US" sz="1400" kern="1200" dirty="0"/>
            <a:t>t in Registered Post parcel ; 5 lakhs or 10% of SEC I SI</a:t>
          </a:r>
        </a:p>
        <a:p>
          <a:pPr marL="0" lvl="0" indent="0" algn="ctr" defTabSz="622300">
            <a:lnSpc>
              <a:spcPct val="90000"/>
            </a:lnSpc>
            <a:spcBef>
              <a:spcPct val="0"/>
            </a:spcBef>
            <a:spcAft>
              <a:spcPct val="35000"/>
            </a:spcAft>
            <a:buNone/>
          </a:pPr>
          <a:r>
            <a:rPr lang="en-US" sz="1400" kern="1200" dirty="0"/>
            <a:t>--warranted that registered post parcels are insured with the Postal Authorities for the maximum amount permissible.</a:t>
          </a:r>
        </a:p>
      </dsp:txBody>
      <dsp:txXfrm>
        <a:off x="6363827" y="3019250"/>
        <a:ext cx="2183648" cy="2511854"/>
      </dsp:txXfrm>
    </dsp:sp>
    <dsp:sp modelId="{DE2EF4D9-43C3-4E27-8AB9-43D7900AEDDD}">
      <dsp:nvSpPr>
        <dsp:cNvPr id="0" name=""/>
        <dsp:cNvSpPr/>
      </dsp:nvSpPr>
      <dsp:spPr>
        <a:xfrm>
          <a:off x="8663657" y="2001"/>
          <a:ext cx="1860188" cy="930094"/>
        </a:xfrm>
        <a:prstGeom prst="roundRect">
          <a:avLst>
            <a:gd name="adj" fmla="val 10000"/>
          </a:avLst>
        </a:prstGeom>
        <a:solidFill>
          <a:schemeClr val="accent5">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lang="en-US" sz="2400" kern="1200" dirty="0"/>
            <a:t>Section IV</a:t>
          </a:r>
        </a:p>
        <a:p>
          <a:pPr marL="0" lvl="0" indent="0" algn="ctr" defTabSz="1066800">
            <a:lnSpc>
              <a:spcPct val="90000"/>
            </a:lnSpc>
            <a:spcBef>
              <a:spcPct val="0"/>
            </a:spcBef>
            <a:spcAft>
              <a:spcPct val="35000"/>
            </a:spcAft>
            <a:buNone/>
          </a:pPr>
          <a:r>
            <a:rPr lang="en-US" sz="2400" kern="1200" dirty="0"/>
            <a:t>(TSI)</a:t>
          </a:r>
        </a:p>
      </dsp:txBody>
      <dsp:txXfrm>
        <a:off x="8690899" y="29243"/>
        <a:ext cx="1805704" cy="875610"/>
      </dsp:txXfrm>
    </dsp:sp>
    <dsp:sp modelId="{EDD81CDE-E7C2-42E2-9B34-5FE468183FE1}">
      <dsp:nvSpPr>
        <dsp:cNvPr id="0" name=""/>
        <dsp:cNvSpPr/>
      </dsp:nvSpPr>
      <dsp:spPr>
        <a:xfrm>
          <a:off x="8849676" y="932096"/>
          <a:ext cx="186018" cy="1314092"/>
        </a:xfrm>
        <a:custGeom>
          <a:avLst/>
          <a:gdLst/>
          <a:ahLst/>
          <a:cxnLst/>
          <a:rect l="0" t="0" r="0" b="0"/>
          <a:pathLst>
            <a:path>
              <a:moveTo>
                <a:pt x="0" y="0"/>
              </a:moveTo>
              <a:lnTo>
                <a:pt x="0" y="1314092"/>
              </a:lnTo>
              <a:lnTo>
                <a:pt x="186018" y="1314092"/>
              </a:lnTo>
            </a:path>
          </a:pathLst>
        </a:custGeom>
        <a:noFill/>
        <a:ln w="12700" cap="flat" cmpd="sng" algn="ctr">
          <a:solidFill>
            <a:schemeClr val="accent2">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57B17042-3864-42D3-9BA3-B34C52B43576}">
      <dsp:nvSpPr>
        <dsp:cNvPr id="0" name=""/>
        <dsp:cNvSpPr/>
      </dsp:nvSpPr>
      <dsp:spPr>
        <a:xfrm>
          <a:off x="9035695" y="1164619"/>
          <a:ext cx="1958629" cy="2163138"/>
        </a:xfrm>
        <a:prstGeom prst="roundRect">
          <a:avLst>
            <a:gd name="adj" fmla="val 10000"/>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kern="1200" dirty="0"/>
            <a:t>property (specified in (b) due to fire, explosion, lightning, burglary, house breaking, theft, hold up, robbery, riot, strikes and malicious damage.</a:t>
          </a:r>
        </a:p>
      </dsp:txBody>
      <dsp:txXfrm>
        <a:off x="9093061" y="1221985"/>
        <a:ext cx="1843897" cy="2048406"/>
      </dsp:txXfrm>
    </dsp:sp>
    <dsp:sp modelId="{1E5E8FF3-1333-4DD5-BFF6-99AE8A6F4C30}">
      <dsp:nvSpPr>
        <dsp:cNvPr id="0" name=""/>
        <dsp:cNvSpPr/>
      </dsp:nvSpPr>
      <dsp:spPr>
        <a:xfrm>
          <a:off x="8849676" y="932096"/>
          <a:ext cx="186018" cy="3093232"/>
        </a:xfrm>
        <a:custGeom>
          <a:avLst/>
          <a:gdLst/>
          <a:ahLst/>
          <a:cxnLst/>
          <a:rect l="0" t="0" r="0" b="0"/>
          <a:pathLst>
            <a:path>
              <a:moveTo>
                <a:pt x="0" y="0"/>
              </a:moveTo>
              <a:lnTo>
                <a:pt x="0" y="3093232"/>
              </a:lnTo>
              <a:lnTo>
                <a:pt x="186018" y="3093232"/>
              </a:lnTo>
            </a:path>
          </a:pathLst>
        </a:custGeom>
        <a:noFill/>
        <a:ln w="12700" cap="flat" cmpd="sng" algn="ctr">
          <a:solidFill>
            <a:schemeClr val="accent2">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59C65678-4B16-43F1-AEF0-B4218880412E}">
      <dsp:nvSpPr>
        <dsp:cNvPr id="0" name=""/>
        <dsp:cNvSpPr/>
      </dsp:nvSpPr>
      <dsp:spPr>
        <a:xfrm>
          <a:off x="9035695" y="3560281"/>
          <a:ext cx="1488150" cy="930094"/>
        </a:xfrm>
        <a:prstGeom prst="roundRect">
          <a:avLst>
            <a:gd name="adj" fmla="val 10000"/>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kern="1200" dirty="0"/>
            <a:t>Condition of average applicable</a:t>
          </a:r>
        </a:p>
      </dsp:txBody>
      <dsp:txXfrm>
        <a:off x="9062937" y="3587523"/>
        <a:ext cx="1433666" cy="875610"/>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54E813-B95D-48B9-81B3-F5A6C358C066}">
      <dsp:nvSpPr>
        <dsp:cNvPr id="0" name=""/>
        <dsp:cNvSpPr/>
      </dsp:nvSpPr>
      <dsp:spPr>
        <a:xfrm>
          <a:off x="17693" y="614247"/>
          <a:ext cx="1842873" cy="1105724"/>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t>process of cleaning repairing or restoring</a:t>
          </a:r>
        </a:p>
      </dsp:txBody>
      <dsp:txXfrm>
        <a:off x="17693" y="614247"/>
        <a:ext cx="1842873" cy="1105724"/>
      </dsp:txXfrm>
    </dsp:sp>
    <dsp:sp modelId="{517D5D7B-D482-406B-B960-712A970B1C38}">
      <dsp:nvSpPr>
        <dsp:cNvPr id="0" name=""/>
        <dsp:cNvSpPr/>
      </dsp:nvSpPr>
      <dsp:spPr>
        <a:xfrm>
          <a:off x="2028674" y="578068"/>
          <a:ext cx="1842873" cy="1105724"/>
        </a:xfrm>
        <a:prstGeom prst="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t>stock taking/ Inventory loss</a:t>
          </a:r>
        </a:p>
      </dsp:txBody>
      <dsp:txXfrm>
        <a:off x="2028674" y="578068"/>
        <a:ext cx="1842873" cy="1105724"/>
      </dsp:txXfrm>
    </dsp:sp>
    <dsp:sp modelId="{13577AF1-BD6E-4238-AB2C-51394D4E8FF8}">
      <dsp:nvSpPr>
        <dsp:cNvPr id="0" name=""/>
        <dsp:cNvSpPr/>
      </dsp:nvSpPr>
      <dsp:spPr>
        <a:xfrm>
          <a:off x="4055835" y="578068"/>
          <a:ext cx="1842873" cy="1105724"/>
        </a:xfrm>
        <a:prstGeom prst="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t>public exhibition unless agreed by an endorsement/separate policy issued to cover the same</a:t>
          </a:r>
        </a:p>
      </dsp:txBody>
      <dsp:txXfrm>
        <a:off x="4055835" y="578068"/>
        <a:ext cx="1842873" cy="1105724"/>
      </dsp:txXfrm>
    </dsp:sp>
    <dsp:sp modelId="{8E082ED9-F696-4F54-A61E-64C6E02A2B34}">
      <dsp:nvSpPr>
        <dsp:cNvPr id="0" name=""/>
        <dsp:cNvSpPr/>
      </dsp:nvSpPr>
      <dsp:spPr>
        <a:xfrm>
          <a:off x="6082996" y="479680"/>
          <a:ext cx="2330663" cy="1302498"/>
        </a:xfrm>
        <a:prstGeom prst="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t>worn or used by the insured or any principal, director or partner of the insured, or their wives, members of their families, relatives or friends, or while in their custody for such purpose</a:t>
          </a:r>
        </a:p>
      </dsp:txBody>
      <dsp:txXfrm>
        <a:off x="6082996" y="479680"/>
        <a:ext cx="2330663" cy="1302498"/>
      </dsp:txXfrm>
    </dsp:sp>
    <dsp:sp modelId="{E0A0BEFF-5C2A-4E90-8647-59D61ED17D54}">
      <dsp:nvSpPr>
        <dsp:cNvPr id="0" name=""/>
        <dsp:cNvSpPr/>
      </dsp:nvSpPr>
      <dsp:spPr>
        <a:xfrm>
          <a:off x="1258988" y="1966467"/>
          <a:ext cx="1842873" cy="1105724"/>
        </a:xfrm>
        <a:prstGeom prst="rect">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t>Theft or disappearance from vehicles left unattended</a:t>
          </a:r>
        </a:p>
      </dsp:txBody>
      <dsp:txXfrm>
        <a:off x="1258988" y="1966467"/>
        <a:ext cx="1842873" cy="1105724"/>
      </dsp:txXfrm>
    </dsp:sp>
    <dsp:sp modelId="{F853BD0E-102E-4359-B7AE-7BB1BA50AF81}">
      <dsp:nvSpPr>
        <dsp:cNvPr id="0" name=""/>
        <dsp:cNvSpPr/>
      </dsp:nvSpPr>
      <dsp:spPr>
        <a:xfrm>
          <a:off x="3286149" y="1966467"/>
          <a:ext cx="1842873" cy="1105724"/>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t>window display at night</a:t>
          </a:r>
        </a:p>
        <a:p>
          <a:pPr marL="0" lvl="0" indent="0" algn="ctr" defTabSz="577850">
            <a:lnSpc>
              <a:spcPct val="90000"/>
            </a:lnSpc>
            <a:spcBef>
              <a:spcPct val="0"/>
            </a:spcBef>
            <a:spcAft>
              <a:spcPct val="35000"/>
            </a:spcAft>
            <a:buNone/>
          </a:pPr>
          <a:r>
            <a:rPr lang="en-US" sz="1300" kern="1200" dirty="0"/>
            <a:t>or whilst kept outside safes after business hours</a:t>
          </a:r>
        </a:p>
      </dsp:txBody>
      <dsp:txXfrm>
        <a:off x="3286149" y="1966467"/>
        <a:ext cx="1842873" cy="1105724"/>
      </dsp:txXfrm>
    </dsp:sp>
    <dsp:sp modelId="{1566FA98-A4B3-4A6E-92F2-EACD17FA3DD2}">
      <dsp:nvSpPr>
        <dsp:cNvPr id="0" name=""/>
        <dsp:cNvSpPr/>
      </dsp:nvSpPr>
      <dsp:spPr>
        <a:xfrm>
          <a:off x="5313310" y="1966467"/>
          <a:ext cx="1842873" cy="1105724"/>
        </a:xfrm>
        <a:prstGeom prst="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t>Theft by or dishonesty of the insured’s family member, employee, broker or customer</a:t>
          </a:r>
        </a:p>
      </dsp:txBody>
      <dsp:txXfrm>
        <a:off x="5313310" y="1966467"/>
        <a:ext cx="1842873" cy="1105724"/>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D3E861-5A93-4633-831D-9E88B59EAB7F}">
      <dsp:nvSpPr>
        <dsp:cNvPr id="0" name=""/>
        <dsp:cNvSpPr/>
      </dsp:nvSpPr>
      <dsp:spPr>
        <a:xfrm>
          <a:off x="2290922" y="0"/>
          <a:ext cx="4028851" cy="1672944"/>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1915" tIns="54610" rIns="81915" bIns="54610" numCol="1" spcCol="1270" anchor="ctr" anchorCtr="0">
          <a:noAutofit/>
        </a:bodyPr>
        <a:lstStyle/>
        <a:p>
          <a:pPr marL="0" lvl="0" indent="0" algn="ctr" defTabSz="1911350">
            <a:lnSpc>
              <a:spcPct val="90000"/>
            </a:lnSpc>
            <a:spcBef>
              <a:spcPct val="0"/>
            </a:spcBef>
            <a:spcAft>
              <a:spcPct val="35000"/>
            </a:spcAft>
            <a:buNone/>
          </a:pPr>
          <a:r>
            <a:rPr lang="en-US" sz="4300" kern="1200" dirty="0"/>
            <a:t>Office Protection Shield</a:t>
          </a:r>
        </a:p>
      </dsp:txBody>
      <dsp:txXfrm>
        <a:off x="2339921" y="48999"/>
        <a:ext cx="3930853" cy="1574946"/>
      </dsp:txXfrm>
    </dsp:sp>
    <dsp:sp modelId="{A76716D9-70CC-4F7A-AA1F-6F1554934F00}">
      <dsp:nvSpPr>
        <dsp:cNvPr id="0" name=""/>
        <dsp:cNvSpPr/>
      </dsp:nvSpPr>
      <dsp:spPr>
        <a:xfrm>
          <a:off x="2693807" y="1672944"/>
          <a:ext cx="330747" cy="2538709"/>
        </a:xfrm>
        <a:custGeom>
          <a:avLst/>
          <a:gdLst/>
          <a:ahLst/>
          <a:cxnLst/>
          <a:rect l="0" t="0" r="0" b="0"/>
          <a:pathLst>
            <a:path>
              <a:moveTo>
                <a:pt x="0" y="0"/>
              </a:moveTo>
              <a:lnTo>
                <a:pt x="0" y="2538709"/>
              </a:lnTo>
              <a:lnTo>
                <a:pt x="330747" y="2538709"/>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A37611F-199B-4F50-92B4-DE3EF8B4E403}">
      <dsp:nvSpPr>
        <dsp:cNvPr id="0" name=""/>
        <dsp:cNvSpPr/>
      </dsp:nvSpPr>
      <dsp:spPr>
        <a:xfrm>
          <a:off x="3024555" y="1830033"/>
          <a:ext cx="5897463" cy="4763240"/>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t" anchorCtr="0">
          <a:noAutofit/>
        </a:bodyPr>
        <a:lstStyle/>
        <a:p>
          <a:pPr marL="0" lvl="0" indent="0" algn="l" defTabSz="622300">
            <a:lnSpc>
              <a:spcPct val="90000"/>
            </a:lnSpc>
            <a:spcBef>
              <a:spcPct val="0"/>
            </a:spcBef>
            <a:spcAft>
              <a:spcPct val="35000"/>
            </a:spcAft>
            <a:buNone/>
          </a:pPr>
          <a:endParaRPr lang="en-US" sz="1400" kern="1200" dirty="0"/>
        </a:p>
        <a:p>
          <a:pPr marL="114300" lvl="1" indent="-114300" algn="l" defTabSz="622300">
            <a:lnSpc>
              <a:spcPct val="90000"/>
            </a:lnSpc>
            <a:spcBef>
              <a:spcPct val="0"/>
            </a:spcBef>
            <a:spcAft>
              <a:spcPct val="15000"/>
            </a:spcAft>
            <a:buChar char="•"/>
          </a:pPr>
          <a:r>
            <a:rPr lang="en-US" sz="1400" b="1" kern="1200" dirty="0"/>
            <a:t>Section I: Building (for owners)</a:t>
          </a:r>
          <a:endParaRPr lang="en-US" sz="1400" kern="1200" dirty="0"/>
        </a:p>
        <a:p>
          <a:pPr marL="228600" lvl="2" indent="-114300" algn="l" defTabSz="622300">
            <a:lnSpc>
              <a:spcPct val="90000"/>
            </a:lnSpc>
            <a:spcBef>
              <a:spcPct val="0"/>
            </a:spcBef>
            <a:spcAft>
              <a:spcPct val="15000"/>
            </a:spcAft>
            <a:buChar char="•"/>
          </a:pPr>
          <a:r>
            <a:rPr lang="en-US" sz="1400" kern="1200" dirty="0"/>
            <a:t>Fire &amp; Allied perils</a:t>
          </a:r>
        </a:p>
        <a:p>
          <a:pPr marL="114300" lvl="1" indent="-114300" algn="l" defTabSz="622300">
            <a:lnSpc>
              <a:spcPct val="90000"/>
            </a:lnSpc>
            <a:spcBef>
              <a:spcPct val="0"/>
            </a:spcBef>
            <a:spcAft>
              <a:spcPct val="15000"/>
            </a:spcAft>
            <a:buChar char="•"/>
          </a:pPr>
          <a:r>
            <a:rPr lang="en-US" sz="1400" b="1" kern="1200" dirty="0"/>
            <a:t>Section 2(A): Office contents</a:t>
          </a:r>
          <a:endParaRPr lang="en-US" sz="1400" kern="1200" dirty="0"/>
        </a:p>
        <a:p>
          <a:pPr marL="228600" lvl="2" indent="-114300" algn="l" defTabSz="622300">
            <a:lnSpc>
              <a:spcPct val="90000"/>
            </a:lnSpc>
            <a:spcBef>
              <a:spcPct val="0"/>
            </a:spcBef>
            <a:spcAft>
              <a:spcPct val="15000"/>
            </a:spcAft>
            <a:buChar char="•"/>
          </a:pPr>
          <a:r>
            <a:rPr lang="en-US" sz="1400" kern="1200" dirty="0"/>
            <a:t>Fire &amp; Allied perils</a:t>
          </a:r>
        </a:p>
        <a:p>
          <a:pPr marL="228600" lvl="2" indent="-114300" algn="l" defTabSz="622300">
            <a:lnSpc>
              <a:spcPct val="90000"/>
            </a:lnSpc>
            <a:spcBef>
              <a:spcPct val="0"/>
            </a:spcBef>
            <a:spcAft>
              <a:spcPct val="15000"/>
            </a:spcAft>
            <a:buChar char="•"/>
          </a:pPr>
          <a:r>
            <a:rPr lang="en-US" sz="1400" kern="1200" dirty="0"/>
            <a:t>burglary, robbery and </a:t>
          </a:r>
          <a:r>
            <a:rPr lang="en-US" sz="1400" kern="1200" dirty="0" err="1"/>
            <a:t>dacoity</a:t>
          </a:r>
          <a:endParaRPr lang="en-US" sz="1400" kern="1200" dirty="0"/>
        </a:p>
        <a:p>
          <a:pPr marL="114300" lvl="1" indent="-114300" algn="l" defTabSz="622300">
            <a:lnSpc>
              <a:spcPct val="90000"/>
            </a:lnSpc>
            <a:spcBef>
              <a:spcPct val="0"/>
            </a:spcBef>
            <a:spcAft>
              <a:spcPct val="15000"/>
            </a:spcAft>
            <a:buChar char="•"/>
          </a:pPr>
          <a:r>
            <a:rPr lang="en-US" sz="1400" b="1" kern="1200" dirty="0"/>
            <a:t>Section 2(B): Tenants’ liability </a:t>
          </a:r>
          <a:r>
            <a:rPr lang="en-US" sz="1400" b="0" kern="1200" dirty="0"/>
            <a:t>(peril 2A)</a:t>
          </a:r>
        </a:p>
        <a:p>
          <a:pPr marL="114300" lvl="1" indent="-114300" algn="l" defTabSz="622300">
            <a:lnSpc>
              <a:spcPct val="90000"/>
            </a:lnSpc>
            <a:spcBef>
              <a:spcPct val="0"/>
            </a:spcBef>
            <a:spcAft>
              <a:spcPct val="15000"/>
            </a:spcAft>
            <a:buChar char="•"/>
          </a:pPr>
          <a:r>
            <a:rPr lang="en-US" sz="1400" b="1" kern="1200" dirty="0"/>
            <a:t>Section 3: </a:t>
          </a:r>
          <a:r>
            <a:rPr lang="en-US" sz="1400" kern="1200" dirty="0"/>
            <a:t>Money (Safe &amp; Transit)</a:t>
          </a:r>
        </a:p>
        <a:p>
          <a:pPr marL="114300" lvl="1" indent="-114300" algn="l" defTabSz="622300">
            <a:lnSpc>
              <a:spcPct val="90000"/>
            </a:lnSpc>
            <a:spcBef>
              <a:spcPct val="0"/>
            </a:spcBef>
            <a:spcAft>
              <a:spcPct val="15000"/>
            </a:spcAft>
            <a:buChar char="•"/>
          </a:pPr>
          <a:r>
            <a:rPr lang="en-US" sz="1400" b="1" kern="1200" dirty="0"/>
            <a:t>Section 4: </a:t>
          </a:r>
          <a:r>
            <a:rPr lang="en-US" sz="1400" kern="1200" dirty="0"/>
            <a:t>Plate Glass</a:t>
          </a:r>
        </a:p>
        <a:p>
          <a:pPr marL="114300" lvl="1" indent="-114300" algn="l" defTabSz="622300">
            <a:lnSpc>
              <a:spcPct val="90000"/>
            </a:lnSpc>
            <a:spcBef>
              <a:spcPct val="0"/>
            </a:spcBef>
            <a:spcAft>
              <a:spcPct val="15000"/>
            </a:spcAft>
            <a:buChar char="•"/>
          </a:pPr>
          <a:r>
            <a:rPr lang="en-US" sz="1400" b="1" kern="1200" dirty="0"/>
            <a:t>Section 5:</a:t>
          </a:r>
          <a:r>
            <a:rPr lang="en-US" sz="1400" kern="1200" dirty="0"/>
            <a:t>Fidelity guarantee</a:t>
          </a:r>
        </a:p>
        <a:p>
          <a:pPr marL="114300" lvl="1" indent="-114300" algn="l" defTabSz="622300">
            <a:lnSpc>
              <a:spcPct val="90000"/>
            </a:lnSpc>
            <a:spcBef>
              <a:spcPct val="0"/>
            </a:spcBef>
            <a:spcAft>
              <a:spcPct val="15000"/>
            </a:spcAft>
            <a:buChar char="•"/>
          </a:pPr>
          <a:r>
            <a:rPr lang="en-US" sz="1400" b="1" kern="1200" dirty="0"/>
            <a:t>Section 6A: </a:t>
          </a:r>
          <a:r>
            <a:rPr lang="en-US" sz="1400" b="0" kern="1200" dirty="0"/>
            <a:t>Electronic equipment and data carrying material</a:t>
          </a:r>
        </a:p>
        <a:p>
          <a:pPr marL="114300" lvl="1" indent="-114300" algn="l" defTabSz="622300">
            <a:lnSpc>
              <a:spcPct val="90000"/>
            </a:lnSpc>
            <a:spcBef>
              <a:spcPct val="0"/>
            </a:spcBef>
            <a:spcAft>
              <a:spcPct val="15000"/>
            </a:spcAft>
            <a:buChar char="•"/>
          </a:pPr>
          <a:r>
            <a:rPr lang="en-US" sz="1400" b="1" kern="1200" dirty="0"/>
            <a:t>Section 6B: </a:t>
          </a:r>
          <a:r>
            <a:rPr lang="en-US" sz="1400" b="0" kern="1200" dirty="0"/>
            <a:t>Cost of re-instatement of data and </a:t>
          </a:r>
          <a:r>
            <a:rPr lang="en-US" sz="1400" b="0" kern="1200" dirty="0" err="1"/>
            <a:t>programme</a:t>
          </a:r>
          <a:endParaRPr lang="en-US" sz="1400" b="0" kern="1200" dirty="0"/>
        </a:p>
        <a:p>
          <a:pPr marL="114300" lvl="1" indent="-114300" algn="l" defTabSz="622300">
            <a:lnSpc>
              <a:spcPct val="90000"/>
            </a:lnSpc>
            <a:spcBef>
              <a:spcPct val="0"/>
            </a:spcBef>
            <a:spcAft>
              <a:spcPct val="15000"/>
            </a:spcAft>
            <a:buChar char="•"/>
          </a:pPr>
          <a:r>
            <a:rPr lang="en-US" sz="1400" b="1" kern="1200" dirty="0"/>
            <a:t>Section 6B:</a:t>
          </a:r>
          <a:r>
            <a:rPr lang="en-US" sz="1400" b="0" kern="1200" dirty="0"/>
            <a:t>Portable </a:t>
          </a:r>
          <a:r>
            <a:rPr lang="en-US" sz="1400" b="0" kern="1200" dirty="0" err="1"/>
            <a:t>equipments</a:t>
          </a:r>
          <a:r>
            <a:rPr lang="en-US" sz="1400" b="0" kern="1200" dirty="0"/>
            <a:t>(laptop)</a:t>
          </a:r>
        </a:p>
        <a:p>
          <a:pPr marL="114300" lvl="1" indent="-114300" algn="l" defTabSz="622300">
            <a:lnSpc>
              <a:spcPct val="90000"/>
            </a:lnSpc>
            <a:spcBef>
              <a:spcPct val="0"/>
            </a:spcBef>
            <a:spcAft>
              <a:spcPct val="15000"/>
            </a:spcAft>
            <a:buChar char="•"/>
          </a:pPr>
          <a:r>
            <a:rPr lang="en-US" sz="1400" b="1" kern="1200" dirty="0"/>
            <a:t>Section 7: </a:t>
          </a:r>
          <a:r>
            <a:rPr lang="en-US" sz="1400" b="0" kern="1200" dirty="0"/>
            <a:t>Additional expenses of rent for alternate accommodation (peril 2A)</a:t>
          </a:r>
        </a:p>
        <a:p>
          <a:pPr marL="114300" lvl="1" indent="-114300" algn="l" defTabSz="622300">
            <a:lnSpc>
              <a:spcPct val="90000"/>
            </a:lnSpc>
            <a:spcBef>
              <a:spcPct val="0"/>
            </a:spcBef>
            <a:spcAft>
              <a:spcPct val="15000"/>
            </a:spcAft>
            <a:buChar char="•"/>
          </a:pPr>
          <a:r>
            <a:rPr lang="en-US" sz="1400" b="1" kern="1200" dirty="0"/>
            <a:t>Section 8: </a:t>
          </a:r>
          <a:r>
            <a:rPr lang="en-US" sz="1400" kern="1200" dirty="0"/>
            <a:t>PA for Insured plus employee</a:t>
          </a:r>
        </a:p>
        <a:p>
          <a:pPr marL="114300" lvl="1" indent="-114300" algn="l" defTabSz="622300">
            <a:lnSpc>
              <a:spcPct val="90000"/>
            </a:lnSpc>
            <a:spcBef>
              <a:spcPct val="0"/>
            </a:spcBef>
            <a:spcAft>
              <a:spcPct val="15000"/>
            </a:spcAft>
            <a:buChar char="•"/>
          </a:pPr>
          <a:r>
            <a:rPr lang="en-US" sz="1400" b="1" kern="1200" dirty="0"/>
            <a:t>Section 9:</a:t>
          </a:r>
          <a:r>
            <a:rPr lang="en-US" sz="1400" b="0" kern="1200" dirty="0"/>
            <a:t>Electrical and mechanical breakdown</a:t>
          </a:r>
        </a:p>
        <a:p>
          <a:pPr marL="114300" lvl="1" indent="-114300" algn="l" defTabSz="622300">
            <a:lnSpc>
              <a:spcPct val="90000"/>
            </a:lnSpc>
            <a:spcBef>
              <a:spcPct val="0"/>
            </a:spcBef>
            <a:spcAft>
              <a:spcPct val="15000"/>
            </a:spcAft>
            <a:buChar char="•"/>
          </a:pPr>
          <a:r>
            <a:rPr lang="en-US" sz="1400" b="1" kern="1200" dirty="0"/>
            <a:t>Section 10: </a:t>
          </a:r>
          <a:r>
            <a:rPr lang="en-US" sz="1400" b="0" kern="1200" dirty="0"/>
            <a:t>Baggage</a:t>
          </a:r>
        </a:p>
        <a:p>
          <a:pPr marL="114300" lvl="1" indent="-114300" algn="l" defTabSz="622300">
            <a:lnSpc>
              <a:spcPct val="90000"/>
            </a:lnSpc>
            <a:spcBef>
              <a:spcPct val="0"/>
            </a:spcBef>
            <a:spcAft>
              <a:spcPct val="15000"/>
            </a:spcAft>
            <a:buChar char="•"/>
          </a:pPr>
          <a:r>
            <a:rPr lang="en-US" sz="1400" b="1" kern="1200" dirty="0"/>
            <a:t>Section 11:</a:t>
          </a:r>
          <a:r>
            <a:rPr lang="en-US" sz="1400" b="0" kern="1200" dirty="0"/>
            <a:t>Public liability and workmen’s compensation</a:t>
          </a:r>
          <a:r>
            <a:rPr lang="en-US" sz="1400" b="1" kern="1200" dirty="0"/>
            <a:t> </a:t>
          </a:r>
        </a:p>
        <a:p>
          <a:pPr marL="114300" lvl="1" indent="-114300" algn="l" defTabSz="622300">
            <a:lnSpc>
              <a:spcPct val="90000"/>
            </a:lnSpc>
            <a:spcBef>
              <a:spcPct val="0"/>
            </a:spcBef>
            <a:spcAft>
              <a:spcPct val="15000"/>
            </a:spcAft>
            <a:buChar char="•"/>
          </a:pPr>
          <a:r>
            <a:rPr lang="en-US" sz="1400" b="1" kern="1200" dirty="0"/>
            <a:t>Section 12:</a:t>
          </a:r>
          <a:r>
            <a:rPr lang="en-US" sz="1400" b="0" kern="1200" dirty="0"/>
            <a:t> </a:t>
          </a:r>
          <a:r>
            <a:rPr lang="en-US" sz="1400" b="0" kern="1200" dirty="0" err="1"/>
            <a:t>Mediclaim</a:t>
          </a:r>
          <a:endParaRPr lang="en-US" sz="1400" b="0" kern="1200" dirty="0"/>
        </a:p>
      </dsp:txBody>
      <dsp:txXfrm>
        <a:off x="3164066" y="1969544"/>
        <a:ext cx="5618441" cy="4484218"/>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D3E861-5A93-4633-831D-9E88B59EAB7F}">
      <dsp:nvSpPr>
        <dsp:cNvPr id="0" name=""/>
        <dsp:cNvSpPr/>
      </dsp:nvSpPr>
      <dsp:spPr>
        <a:xfrm>
          <a:off x="803214" y="3201"/>
          <a:ext cx="4341904" cy="1802936"/>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55880" rIns="83820" bIns="55880" numCol="1" spcCol="1270" anchor="ctr" anchorCtr="0">
          <a:noAutofit/>
        </a:bodyPr>
        <a:lstStyle/>
        <a:p>
          <a:pPr marL="0" lvl="0" indent="0" algn="ctr" defTabSz="1955800">
            <a:lnSpc>
              <a:spcPct val="90000"/>
            </a:lnSpc>
            <a:spcBef>
              <a:spcPct val="0"/>
            </a:spcBef>
            <a:spcAft>
              <a:spcPct val="35000"/>
            </a:spcAft>
            <a:buNone/>
          </a:pPr>
          <a:r>
            <a:rPr lang="en-US" sz="4400" kern="1200" dirty="0"/>
            <a:t>Shopkeeper’s Insurance</a:t>
          </a:r>
        </a:p>
      </dsp:txBody>
      <dsp:txXfrm>
        <a:off x="856020" y="56007"/>
        <a:ext cx="4236292" cy="1697324"/>
      </dsp:txXfrm>
    </dsp:sp>
    <dsp:sp modelId="{A76716D9-70CC-4F7A-AA1F-6F1554934F00}">
      <dsp:nvSpPr>
        <dsp:cNvPr id="0" name=""/>
        <dsp:cNvSpPr/>
      </dsp:nvSpPr>
      <dsp:spPr>
        <a:xfrm>
          <a:off x="1237404" y="1806138"/>
          <a:ext cx="434190" cy="2503135"/>
        </a:xfrm>
        <a:custGeom>
          <a:avLst/>
          <a:gdLst/>
          <a:ahLst/>
          <a:cxnLst/>
          <a:rect l="0" t="0" r="0" b="0"/>
          <a:pathLst>
            <a:path>
              <a:moveTo>
                <a:pt x="0" y="0"/>
              </a:moveTo>
              <a:lnTo>
                <a:pt x="0" y="2503135"/>
              </a:lnTo>
              <a:lnTo>
                <a:pt x="434190" y="2503135"/>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A37611F-199B-4F50-92B4-DE3EF8B4E403}">
      <dsp:nvSpPr>
        <dsp:cNvPr id="0" name=""/>
        <dsp:cNvSpPr/>
      </dsp:nvSpPr>
      <dsp:spPr>
        <a:xfrm>
          <a:off x="1671595" y="2260074"/>
          <a:ext cx="3891169" cy="4098399"/>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t" anchorCtr="0">
          <a:noAutofit/>
        </a:bodyPr>
        <a:lstStyle/>
        <a:p>
          <a:pPr marL="0" lvl="0" indent="0" algn="l" defTabSz="577850">
            <a:lnSpc>
              <a:spcPct val="90000"/>
            </a:lnSpc>
            <a:spcBef>
              <a:spcPct val="0"/>
            </a:spcBef>
            <a:spcAft>
              <a:spcPct val="35000"/>
            </a:spcAft>
            <a:buNone/>
          </a:pPr>
          <a:endParaRPr lang="en-US" sz="1300" kern="1200" dirty="0"/>
        </a:p>
        <a:p>
          <a:pPr marL="171450" lvl="1" indent="-171450" algn="l" defTabSz="711200">
            <a:lnSpc>
              <a:spcPct val="90000"/>
            </a:lnSpc>
            <a:spcBef>
              <a:spcPct val="0"/>
            </a:spcBef>
            <a:spcAft>
              <a:spcPct val="15000"/>
            </a:spcAft>
            <a:buChar char="•"/>
          </a:pPr>
          <a:r>
            <a:rPr lang="en-US" sz="1600" b="1" kern="1200"/>
            <a:t>Section I: </a:t>
          </a:r>
          <a:r>
            <a:rPr lang="en-US" sz="1600" kern="1200"/>
            <a:t>Fire &amp; Allied Perils</a:t>
          </a:r>
        </a:p>
        <a:p>
          <a:pPr marL="171450" lvl="1" indent="-171450" algn="l" defTabSz="711200">
            <a:lnSpc>
              <a:spcPct val="90000"/>
            </a:lnSpc>
            <a:spcBef>
              <a:spcPct val="0"/>
            </a:spcBef>
            <a:spcAft>
              <a:spcPct val="15000"/>
            </a:spcAft>
            <a:buChar char="•"/>
          </a:pPr>
          <a:r>
            <a:rPr lang="en-US" sz="1600" b="1" kern="1200"/>
            <a:t>Section 2: </a:t>
          </a:r>
          <a:r>
            <a:rPr lang="en-US" sz="1600" kern="1200"/>
            <a:t>Burglary</a:t>
          </a:r>
        </a:p>
        <a:p>
          <a:pPr marL="171450" lvl="1" indent="-171450" algn="l" defTabSz="711200">
            <a:lnSpc>
              <a:spcPct val="90000"/>
            </a:lnSpc>
            <a:spcBef>
              <a:spcPct val="0"/>
            </a:spcBef>
            <a:spcAft>
              <a:spcPct val="15000"/>
            </a:spcAft>
            <a:buChar char="•"/>
          </a:pPr>
          <a:r>
            <a:rPr lang="en-US" sz="1600" b="1" kern="1200"/>
            <a:t>Section 3: </a:t>
          </a:r>
          <a:r>
            <a:rPr lang="en-US" sz="1600" kern="1200"/>
            <a:t>Money (Safe &amp; Transit)</a:t>
          </a:r>
          <a:endParaRPr lang="en-US" sz="1600" kern="1200" dirty="0"/>
        </a:p>
        <a:p>
          <a:pPr marL="171450" lvl="1" indent="-171450" algn="l" defTabSz="711200">
            <a:lnSpc>
              <a:spcPct val="90000"/>
            </a:lnSpc>
            <a:spcBef>
              <a:spcPct val="0"/>
            </a:spcBef>
            <a:spcAft>
              <a:spcPct val="15000"/>
            </a:spcAft>
            <a:buChar char="•"/>
          </a:pPr>
          <a:r>
            <a:rPr lang="en-US" sz="1600" b="1" kern="1200" dirty="0"/>
            <a:t>Section 4: </a:t>
          </a:r>
          <a:r>
            <a:rPr lang="en-US" sz="1600" kern="1200" dirty="0"/>
            <a:t>Pedal Cycle Damage along with legal liability</a:t>
          </a:r>
        </a:p>
        <a:p>
          <a:pPr marL="171450" lvl="1" indent="-171450" algn="l" defTabSz="711200">
            <a:lnSpc>
              <a:spcPct val="90000"/>
            </a:lnSpc>
            <a:spcBef>
              <a:spcPct val="0"/>
            </a:spcBef>
            <a:spcAft>
              <a:spcPct val="15000"/>
            </a:spcAft>
            <a:buChar char="•"/>
          </a:pPr>
          <a:r>
            <a:rPr lang="en-US" sz="1600" b="1" kern="1200" dirty="0"/>
            <a:t>Section 5:</a:t>
          </a:r>
          <a:r>
            <a:rPr lang="en-US" sz="1600" kern="1200" dirty="0"/>
            <a:t>Plate Glass</a:t>
          </a:r>
        </a:p>
        <a:p>
          <a:pPr marL="171450" lvl="1" indent="-171450" algn="l" defTabSz="711200">
            <a:lnSpc>
              <a:spcPct val="90000"/>
            </a:lnSpc>
            <a:spcBef>
              <a:spcPct val="0"/>
            </a:spcBef>
            <a:spcAft>
              <a:spcPct val="15000"/>
            </a:spcAft>
            <a:buChar char="•"/>
          </a:pPr>
          <a:r>
            <a:rPr lang="en-US" sz="1600" b="1" kern="1200" dirty="0"/>
            <a:t>Section6: </a:t>
          </a:r>
          <a:r>
            <a:rPr lang="en-US" sz="1600" kern="1200" dirty="0"/>
            <a:t>Neon Sign</a:t>
          </a:r>
        </a:p>
        <a:p>
          <a:pPr marL="171450" lvl="1" indent="-171450" algn="l" defTabSz="711200">
            <a:lnSpc>
              <a:spcPct val="90000"/>
            </a:lnSpc>
            <a:spcBef>
              <a:spcPct val="0"/>
            </a:spcBef>
            <a:spcAft>
              <a:spcPct val="15000"/>
            </a:spcAft>
            <a:buChar char="•"/>
          </a:pPr>
          <a:r>
            <a:rPr lang="en-US" sz="1600" b="1" kern="1200" dirty="0"/>
            <a:t>Section 7: </a:t>
          </a:r>
          <a:r>
            <a:rPr lang="en-US" sz="1600" kern="1200" dirty="0"/>
            <a:t>Baggage</a:t>
          </a:r>
        </a:p>
        <a:p>
          <a:pPr marL="171450" lvl="1" indent="-171450" algn="l" defTabSz="711200">
            <a:lnSpc>
              <a:spcPct val="90000"/>
            </a:lnSpc>
            <a:spcBef>
              <a:spcPct val="0"/>
            </a:spcBef>
            <a:spcAft>
              <a:spcPct val="15000"/>
            </a:spcAft>
            <a:buChar char="•"/>
          </a:pPr>
          <a:r>
            <a:rPr lang="en-US" sz="1600" b="1" kern="1200" dirty="0"/>
            <a:t>Section 8: </a:t>
          </a:r>
          <a:r>
            <a:rPr lang="en-US" sz="1600" kern="1200" dirty="0"/>
            <a:t>PA for Insured plus employee</a:t>
          </a:r>
        </a:p>
        <a:p>
          <a:pPr marL="171450" lvl="1" indent="-171450" algn="l" defTabSz="711200">
            <a:lnSpc>
              <a:spcPct val="90000"/>
            </a:lnSpc>
            <a:spcBef>
              <a:spcPct val="0"/>
            </a:spcBef>
            <a:spcAft>
              <a:spcPct val="15000"/>
            </a:spcAft>
            <a:buChar char="•"/>
          </a:pPr>
          <a:r>
            <a:rPr lang="en-US" sz="1600" b="1" kern="1200" dirty="0"/>
            <a:t>Section 9:</a:t>
          </a:r>
          <a:r>
            <a:rPr lang="en-US" sz="1600" kern="1200" dirty="0"/>
            <a:t>Fidelity guarantee</a:t>
          </a:r>
        </a:p>
        <a:p>
          <a:pPr marL="171450" lvl="1" indent="-171450" algn="l" defTabSz="711200">
            <a:lnSpc>
              <a:spcPct val="90000"/>
            </a:lnSpc>
            <a:spcBef>
              <a:spcPct val="0"/>
            </a:spcBef>
            <a:spcAft>
              <a:spcPct val="15000"/>
            </a:spcAft>
            <a:buChar char="•"/>
          </a:pPr>
          <a:r>
            <a:rPr lang="en-US" sz="1600" b="1" kern="1200" dirty="0"/>
            <a:t>Section 10:</a:t>
          </a:r>
          <a:r>
            <a:rPr lang="en-US" sz="1600" kern="1200" dirty="0"/>
            <a:t>Legal liability to third party plus WC</a:t>
          </a:r>
        </a:p>
        <a:p>
          <a:pPr marL="171450" lvl="1" indent="-171450" algn="l" defTabSz="711200">
            <a:lnSpc>
              <a:spcPct val="90000"/>
            </a:lnSpc>
            <a:spcBef>
              <a:spcPct val="0"/>
            </a:spcBef>
            <a:spcAft>
              <a:spcPct val="15000"/>
            </a:spcAft>
            <a:buChar char="•"/>
          </a:pPr>
          <a:r>
            <a:rPr lang="en-US" sz="1600" b="1" kern="1200" dirty="0"/>
            <a:t>Section 11:</a:t>
          </a:r>
          <a:r>
            <a:rPr lang="en-US" sz="1600" kern="1200" dirty="0"/>
            <a:t>Business interruption (loss of profit policy)</a:t>
          </a:r>
        </a:p>
      </dsp:txBody>
      <dsp:txXfrm>
        <a:off x="1785563" y="2374042"/>
        <a:ext cx="3663233" cy="3870463"/>
      </dsp:txXfrm>
    </dsp:sp>
    <dsp:sp modelId="{0FAEE79A-130D-499B-B7D7-5D1FD4C52F71}">
      <dsp:nvSpPr>
        <dsp:cNvPr id="0" name=""/>
        <dsp:cNvSpPr/>
      </dsp:nvSpPr>
      <dsp:spPr>
        <a:xfrm>
          <a:off x="6046586" y="3201"/>
          <a:ext cx="3605873" cy="1802936"/>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55880" rIns="83820" bIns="55880" numCol="1" spcCol="1270" anchor="ctr" anchorCtr="0">
          <a:noAutofit/>
        </a:bodyPr>
        <a:lstStyle/>
        <a:p>
          <a:pPr marL="0" lvl="0" indent="0" algn="ctr" defTabSz="1955800">
            <a:lnSpc>
              <a:spcPct val="90000"/>
            </a:lnSpc>
            <a:spcBef>
              <a:spcPct val="0"/>
            </a:spcBef>
            <a:spcAft>
              <a:spcPct val="35000"/>
            </a:spcAft>
            <a:buNone/>
          </a:pPr>
          <a:r>
            <a:rPr lang="en-US" sz="4400" kern="1200" dirty="0" err="1"/>
            <a:t>HouseHolder’s</a:t>
          </a:r>
          <a:r>
            <a:rPr lang="en-US" sz="4400" kern="1200" dirty="0"/>
            <a:t> Insurance</a:t>
          </a:r>
        </a:p>
      </dsp:txBody>
      <dsp:txXfrm>
        <a:off x="6099392" y="56007"/>
        <a:ext cx="3500261" cy="1697324"/>
      </dsp:txXfrm>
    </dsp:sp>
    <dsp:sp modelId="{0730D114-7EA9-4910-821A-9EE5BF0E5C7F}">
      <dsp:nvSpPr>
        <dsp:cNvPr id="0" name=""/>
        <dsp:cNvSpPr/>
      </dsp:nvSpPr>
      <dsp:spPr>
        <a:xfrm>
          <a:off x="6407173" y="1806138"/>
          <a:ext cx="360587" cy="2499933"/>
        </a:xfrm>
        <a:custGeom>
          <a:avLst/>
          <a:gdLst/>
          <a:ahLst/>
          <a:cxnLst/>
          <a:rect l="0" t="0" r="0" b="0"/>
          <a:pathLst>
            <a:path>
              <a:moveTo>
                <a:pt x="0" y="0"/>
              </a:moveTo>
              <a:lnTo>
                <a:pt x="0" y="2499933"/>
              </a:lnTo>
              <a:lnTo>
                <a:pt x="360587" y="2499933"/>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D5DEBCB-10AB-4EB3-8B4F-8BA2BABA31A9}">
      <dsp:nvSpPr>
        <dsp:cNvPr id="0" name=""/>
        <dsp:cNvSpPr/>
      </dsp:nvSpPr>
      <dsp:spPr>
        <a:xfrm>
          <a:off x="6767761" y="2256872"/>
          <a:ext cx="4003990" cy="4098399"/>
        </a:xfrm>
        <a:prstGeom prst="roundRect">
          <a:avLst>
            <a:gd name="adj" fmla="val 10000"/>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t" anchorCtr="0">
          <a:noAutofit/>
        </a:bodyPr>
        <a:lstStyle/>
        <a:p>
          <a:pPr marL="0" lvl="0" indent="0" algn="l" defTabSz="1155700">
            <a:lnSpc>
              <a:spcPct val="90000"/>
            </a:lnSpc>
            <a:spcBef>
              <a:spcPct val="0"/>
            </a:spcBef>
            <a:spcAft>
              <a:spcPct val="35000"/>
            </a:spcAft>
            <a:buNone/>
          </a:pPr>
          <a:endParaRPr lang="en-US" sz="2600" kern="1200" dirty="0"/>
        </a:p>
        <a:p>
          <a:pPr marL="171450" lvl="1" indent="-171450" algn="l" defTabSz="711200">
            <a:lnSpc>
              <a:spcPct val="90000"/>
            </a:lnSpc>
            <a:spcBef>
              <a:spcPct val="0"/>
            </a:spcBef>
            <a:spcAft>
              <a:spcPct val="15000"/>
            </a:spcAft>
            <a:buChar char="•"/>
          </a:pPr>
          <a:r>
            <a:rPr lang="en-US" sz="1600" b="1" kern="1200" dirty="0"/>
            <a:t>Section I: </a:t>
          </a:r>
          <a:r>
            <a:rPr lang="en-US" sz="1600" kern="1200" dirty="0"/>
            <a:t>Fire &amp; Allied Perils</a:t>
          </a:r>
        </a:p>
        <a:p>
          <a:pPr marL="171450" lvl="1" indent="-171450" algn="l" defTabSz="711200">
            <a:lnSpc>
              <a:spcPct val="90000"/>
            </a:lnSpc>
            <a:spcBef>
              <a:spcPct val="0"/>
            </a:spcBef>
            <a:spcAft>
              <a:spcPct val="15000"/>
            </a:spcAft>
            <a:buChar char="•"/>
          </a:pPr>
          <a:r>
            <a:rPr lang="en-US" sz="1600" b="1" kern="1200" dirty="0"/>
            <a:t>Section 2: </a:t>
          </a:r>
          <a:r>
            <a:rPr lang="en-US" sz="1600" kern="1200" dirty="0"/>
            <a:t>Burglary </a:t>
          </a:r>
          <a:r>
            <a:rPr lang="en-US" sz="1600" b="1" kern="1200" dirty="0"/>
            <a:t>Incl. Theft</a:t>
          </a:r>
        </a:p>
        <a:p>
          <a:pPr marL="171450" lvl="1" indent="-171450" algn="l" defTabSz="711200">
            <a:lnSpc>
              <a:spcPct val="90000"/>
            </a:lnSpc>
            <a:spcBef>
              <a:spcPct val="0"/>
            </a:spcBef>
            <a:spcAft>
              <a:spcPct val="15000"/>
            </a:spcAft>
            <a:buChar char="•"/>
          </a:pPr>
          <a:r>
            <a:rPr lang="en-US" sz="1600" b="1" kern="1200" dirty="0"/>
            <a:t>Section 3: </a:t>
          </a:r>
          <a:r>
            <a:rPr lang="en-US" sz="1600" kern="1200" dirty="0"/>
            <a:t>All Risk (</a:t>
          </a:r>
          <a:r>
            <a:rPr lang="en-US" sz="1600" kern="1200" dirty="0" err="1"/>
            <a:t>Jewellery</a:t>
          </a:r>
          <a:r>
            <a:rPr lang="en-US" sz="1600" kern="1200" dirty="0"/>
            <a:t>)</a:t>
          </a:r>
        </a:p>
        <a:p>
          <a:pPr marL="171450" lvl="1" indent="-171450" algn="l" defTabSz="711200">
            <a:lnSpc>
              <a:spcPct val="90000"/>
            </a:lnSpc>
            <a:spcBef>
              <a:spcPct val="0"/>
            </a:spcBef>
            <a:spcAft>
              <a:spcPct val="15000"/>
            </a:spcAft>
            <a:buChar char="•"/>
          </a:pPr>
          <a:r>
            <a:rPr lang="en-US" sz="1600" b="1" kern="1200" dirty="0"/>
            <a:t>Section 4:</a:t>
          </a:r>
          <a:r>
            <a:rPr lang="en-US" sz="1600" kern="1200" dirty="0"/>
            <a:t>Plate Glass</a:t>
          </a:r>
        </a:p>
        <a:p>
          <a:pPr marL="171450" lvl="1" indent="-171450" algn="l" defTabSz="711200">
            <a:lnSpc>
              <a:spcPct val="90000"/>
            </a:lnSpc>
            <a:spcBef>
              <a:spcPct val="0"/>
            </a:spcBef>
            <a:spcAft>
              <a:spcPct val="15000"/>
            </a:spcAft>
            <a:buChar char="•"/>
          </a:pPr>
          <a:r>
            <a:rPr lang="en-US" sz="1600" b="1" kern="1200" dirty="0"/>
            <a:t>Section 5: </a:t>
          </a:r>
          <a:r>
            <a:rPr lang="en-US" sz="1600" b="0" kern="1200" dirty="0"/>
            <a:t>mechanical or electrical</a:t>
          </a:r>
        </a:p>
        <a:p>
          <a:pPr marL="171450" lvl="1" indent="-171450" algn="l" defTabSz="711200">
            <a:lnSpc>
              <a:spcPct val="90000"/>
            </a:lnSpc>
            <a:spcBef>
              <a:spcPct val="0"/>
            </a:spcBef>
            <a:spcAft>
              <a:spcPct val="15000"/>
            </a:spcAft>
            <a:buChar char="•"/>
          </a:pPr>
          <a:r>
            <a:rPr lang="en-US" sz="1600" b="0" kern="1200" dirty="0"/>
            <a:t>breakdowns of domestic appliances</a:t>
          </a:r>
        </a:p>
        <a:p>
          <a:pPr marL="171450" lvl="1" indent="-171450" algn="l" defTabSz="711200">
            <a:lnSpc>
              <a:spcPct val="90000"/>
            </a:lnSpc>
            <a:spcBef>
              <a:spcPct val="0"/>
            </a:spcBef>
            <a:spcAft>
              <a:spcPct val="15000"/>
            </a:spcAft>
            <a:buChar char="•"/>
          </a:pPr>
          <a:r>
            <a:rPr lang="en-US" sz="1600" b="1" kern="1200" dirty="0"/>
            <a:t>Section 6: </a:t>
          </a:r>
          <a:r>
            <a:rPr lang="en-US" sz="1600" b="0" kern="1200" dirty="0"/>
            <a:t>TV Insurance</a:t>
          </a:r>
        </a:p>
        <a:p>
          <a:pPr marL="171450" lvl="1" indent="-171450" algn="l" defTabSz="711200">
            <a:lnSpc>
              <a:spcPct val="90000"/>
            </a:lnSpc>
            <a:spcBef>
              <a:spcPct val="0"/>
            </a:spcBef>
            <a:spcAft>
              <a:spcPct val="15000"/>
            </a:spcAft>
            <a:buChar char="•"/>
          </a:pPr>
          <a:r>
            <a:rPr lang="en-US" sz="1600" b="1" kern="1200" dirty="0"/>
            <a:t>Section 7: </a:t>
          </a:r>
          <a:r>
            <a:rPr lang="en-US" sz="1600" kern="1200" dirty="0"/>
            <a:t>Pedal Cycle Damage along with legal liability</a:t>
          </a:r>
        </a:p>
        <a:p>
          <a:pPr marL="171450" lvl="1" indent="-171450" algn="l" defTabSz="711200">
            <a:lnSpc>
              <a:spcPct val="90000"/>
            </a:lnSpc>
            <a:spcBef>
              <a:spcPct val="0"/>
            </a:spcBef>
            <a:spcAft>
              <a:spcPct val="15000"/>
            </a:spcAft>
            <a:buChar char="•"/>
          </a:pPr>
          <a:r>
            <a:rPr lang="en-US" sz="1600" b="1" kern="1200" dirty="0"/>
            <a:t>Section8: </a:t>
          </a:r>
          <a:r>
            <a:rPr lang="en-US" sz="1600" b="0" kern="1200" dirty="0"/>
            <a:t>Baggage</a:t>
          </a:r>
        </a:p>
        <a:p>
          <a:pPr marL="171450" lvl="1" indent="-171450" algn="l" defTabSz="711200">
            <a:lnSpc>
              <a:spcPct val="90000"/>
            </a:lnSpc>
            <a:spcBef>
              <a:spcPct val="0"/>
            </a:spcBef>
            <a:spcAft>
              <a:spcPct val="15000"/>
            </a:spcAft>
            <a:buChar char="•"/>
          </a:pPr>
          <a:r>
            <a:rPr lang="en-US" sz="1600" b="1" kern="1200" dirty="0"/>
            <a:t>Section 9: </a:t>
          </a:r>
          <a:r>
            <a:rPr lang="en-US" sz="1600" b="0" kern="1200" dirty="0"/>
            <a:t>PA for insured &amp; family</a:t>
          </a:r>
        </a:p>
        <a:p>
          <a:pPr marL="171450" lvl="1" indent="-171450" algn="l" defTabSz="711200">
            <a:lnSpc>
              <a:spcPct val="90000"/>
            </a:lnSpc>
            <a:spcBef>
              <a:spcPct val="0"/>
            </a:spcBef>
            <a:spcAft>
              <a:spcPct val="15000"/>
            </a:spcAft>
            <a:buChar char="•"/>
          </a:pPr>
          <a:r>
            <a:rPr lang="en-US" sz="1600" b="1" kern="1200" dirty="0"/>
            <a:t>Section 10:</a:t>
          </a:r>
          <a:r>
            <a:rPr lang="en-US" sz="1600" kern="1200" dirty="0"/>
            <a:t>Legal liability to third party plus WC</a:t>
          </a:r>
        </a:p>
      </dsp:txBody>
      <dsp:txXfrm>
        <a:off x="6885034" y="2374145"/>
        <a:ext cx="3769444" cy="386385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81667B-4A53-4E3B-9515-52B680DBA71D}">
      <dsp:nvSpPr>
        <dsp:cNvPr id="0" name=""/>
        <dsp:cNvSpPr/>
      </dsp:nvSpPr>
      <dsp:spPr>
        <a:xfrm rot="5400000">
          <a:off x="-303027" y="306753"/>
          <a:ext cx="2020186" cy="1414130"/>
        </a:xfrm>
        <a:prstGeom prst="chevron">
          <a:avLst/>
        </a:prstGeom>
        <a:solidFill>
          <a:schemeClr val="accent1">
            <a:shade val="5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kern="1200" dirty="0"/>
            <a:t>Extensions</a:t>
          </a:r>
        </a:p>
      </dsp:txBody>
      <dsp:txXfrm rot="-5400000">
        <a:off x="1" y="710790"/>
        <a:ext cx="1414130" cy="606056"/>
      </dsp:txXfrm>
    </dsp:sp>
    <dsp:sp modelId="{FE02ADA2-4AEA-4AF3-B56F-251CA3AAA48A}">
      <dsp:nvSpPr>
        <dsp:cNvPr id="0" name=""/>
        <dsp:cNvSpPr/>
      </dsp:nvSpPr>
      <dsp:spPr>
        <a:xfrm rot="5400000">
          <a:off x="5277409" y="-3859553"/>
          <a:ext cx="1313120" cy="9039679"/>
        </a:xfrm>
        <a:prstGeom prst="round2Same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endParaRPr lang="en-US" sz="1600" kern="1200" dirty="0"/>
        </a:p>
        <a:p>
          <a:pPr marL="171450" lvl="1" indent="-171450" algn="l" defTabSz="711200">
            <a:lnSpc>
              <a:spcPct val="90000"/>
            </a:lnSpc>
            <a:spcBef>
              <a:spcPct val="0"/>
            </a:spcBef>
            <a:spcAft>
              <a:spcPct val="15000"/>
            </a:spcAft>
            <a:buChar char="•"/>
          </a:pPr>
          <a:r>
            <a:rPr lang="en-US" sz="1600" kern="1200" dirty="0"/>
            <a:t>Carriage of corpse: 2% percent of CSI restricted to a maximum fixed amount of </a:t>
          </a:r>
          <a:r>
            <a:rPr lang="en-US" sz="1600" kern="1200" dirty="0" err="1"/>
            <a:t>Rs</a:t>
          </a:r>
          <a:r>
            <a:rPr lang="en-US" sz="1600" kern="1200" dirty="0"/>
            <a:t> 2500/-</a:t>
          </a:r>
        </a:p>
        <a:p>
          <a:pPr marL="171450" lvl="1" indent="-171450" algn="l" defTabSz="711200">
            <a:lnSpc>
              <a:spcPct val="90000"/>
            </a:lnSpc>
            <a:spcBef>
              <a:spcPct val="0"/>
            </a:spcBef>
            <a:spcAft>
              <a:spcPct val="15000"/>
            </a:spcAft>
            <a:buChar char="•"/>
          </a:pPr>
          <a:r>
            <a:rPr lang="en-US" sz="1600" kern="1200" dirty="0"/>
            <a:t>Education fund (Death/PTD):10% of CSI</a:t>
          </a:r>
        </a:p>
        <a:p>
          <a:pPr marL="342900" lvl="2" indent="-171450" algn="l" defTabSz="711200">
            <a:lnSpc>
              <a:spcPct val="90000"/>
            </a:lnSpc>
            <a:spcBef>
              <a:spcPct val="0"/>
            </a:spcBef>
            <a:spcAft>
              <a:spcPct val="15000"/>
            </a:spcAft>
            <a:buChar char="•"/>
          </a:pPr>
          <a:r>
            <a:rPr lang="en-US" sz="1600" kern="1200" dirty="0"/>
            <a:t>one dependent child below the age of 25 years  - Rs.5000/-</a:t>
          </a:r>
        </a:p>
        <a:p>
          <a:pPr marL="342900" lvl="2" indent="-171450" algn="l" defTabSz="711200">
            <a:lnSpc>
              <a:spcPct val="90000"/>
            </a:lnSpc>
            <a:spcBef>
              <a:spcPct val="0"/>
            </a:spcBef>
            <a:spcAft>
              <a:spcPct val="15000"/>
            </a:spcAft>
            <a:buChar char="•"/>
          </a:pPr>
          <a:r>
            <a:rPr lang="en-US" sz="1600" kern="1200" dirty="0"/>
            <a:t>more than 1 dependent child below 25 years- Rs.10000/-</a:t>
          </a:r>
        </a:p>
        <a:p>
          <a:pPr marL="342900" lvl="2" indent="-171450" algn="l" defTabSz="711200">
            <a:lnSpc>
              <a:spcPct val="90000"/>
            </a:lnSpc>
            <a:spcBef>
              <a:spcPct val="0"/>
            </a:spcBef>
            <a:spcAft>
              <a:spcPct val="15000"/>
            </a:spcAft>
            <a:buChar char="•"/>
          </a:pPr>
          <a:r>
            <a:rPr lang="en-US" sz="1600" kern="1200" dirty="0"/>
            <a:t>available only on CSI and not on CB (</a:t>
          </a:r>
          <a:r>
            <a:rPr lang="en-US" sz="1600" kern="1200" dirty="0" err="1"/>
            <a:t>Eg</a:t>
          </a:r>
          <a:r>
            <a:rPr lang="en-US" sz="1600" kern="1200" dirty="0"/>
            <a:t>: CSI : Rs.50000 CB:2500 EF eligible:5000/- and not 5250/-)</a:t>
          </a:r>
        </a:p>
        <a:p>
          <a:pPr marL="171450" lvl="1" indent="-171450" algn="l" defTabSz="711200">
            <a:lnSpc>
              <a:spcPct val="90000"/>
            </a:lnSpc>
            <a:spcBef>
              <a:spcPct val="0"/>
            </a:spcBef>
            <a:spcAft>
              <a:spcPct val="15000"/>
            </a:spcAft>
            <a:buChar char="•"/>
          </a:pPr>
          <a:endParaRPr lang="en-US" sz="1600" kern="1200" dirty="0"/>
        </a:p>
      </dsp:txBody>
      <dsp:txXfrm rot="-5400000">
        <a:off x="1414130" y="67827"/>
        <a:ext cx="8975578" cy="1184918"/>
      </dsp:txXfrm>
    </dsp:sp>
    <dsp:sp modelId="{3C5F441D-E693-4067-A6D3-4700B0CE0FFE}">
      <dsp:nvSpPr>
        <dsp:cNvPr id="0" name=""/>
        <dsp:cNvSpPr/>
      </dsp:nvSpPr>
      <dsp:spPr>
        <a:xfrm rot="5400000">
          <a:off x="-303027" y="2144025"/>
          <a:ext cx="2020186" cy="1414130"/>
        </a:xfrm>
        <a:prstGeom prst="chevron">
          <a:avLst/>
        </a:prstGeom>
        <a:solidFill>
          <a:schemeClr val="accent1">
            <a:shade val="50000"/>
            <a:hueOff val="314111"/>
            <a:satOff val="-21445"/>
            <a:lumOff val="31437"/>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kern="1200" dirty="0"/>
            <a:t>Cumulative bonus</a:t>
          </a:r>
        </a:p>
      </dsp:txBody>
      <dsp:txXfrm rot="-5400000">
        <a:off x="1" y="2548062"/>
        <a:ext cx="1414130" cy="606056"/>
      </dsp:txXfrm>
    </dsp:sp>
    <dsp:sp modelId="{C6728CA8-F480-43B5-8DF1-7CBBD19EE3F0}">
      <dsp:nvSpPr>
        <dsp:cNvPr id="0" name=""/>
        <dsp:cNvSpPr/>
      </dsp:nvSpPr>
      <dsp:spPr>
        <a:xfrm rot="5400000">
          <a:off x="5277409" y="-2022282"/>
          <a:ext cx="1313120" cy="9039679"/>
        </a:xfrm>
        <a:prstGeom prst="round2Same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a:t>5% of CSI added every year for claim free renewal subject to a maximum of 50%</a:t>
          </a:r>
        </a:p>
        <a:p>
          <a:pPr marL="171450" lvl="1" indent="-171450" algn="l" defTabSz="711200">
            <a:lnSpc>
              <a:spcPct val="90000"/>
            </a:lnSpc>
            <a:spcBef>
              <a:spcPct val="0"/>
            </a:spcBef>
            <a:spcAft>
              <a:spcPct val="15000"/>
            </a:spcAft>
            <a:buChar char="•"/>
          </a:pPr>
          <a:r>
            <a:rPr lang="en-US" sz="1600" kern="1200" dirty="0"/>
            <a:t>Available when policy is renewed within grace period of 30 days</a:t>
          </a:r>
        </a:p>
      </dsp:txBody>
      <dsp:txXfrm rot="-5400000">
        <a:off x="1414130" y="1905098"/>
        <a:ext cx="8975578" cy="1184918"/>
      </dsp:txXfrm>
    </dsp:sp>
    <dsp:sp modelId="{51113755-5180-48FC-A001-72BF205A8091}">
      <dsp:nvSpPr>
        <dsp:cNvPr id="0" name=""/>
        <dsp:cNvSpPr/>
      </dsp:nvSpPr>
      <dsp:spPr>
        <a:xfrm rot="5400000">
          <a:off x="-303027" y="4195380"/>
          <a:ext cx="2020186" cy="1414130"/>
        </a:xfrm>
        <a:prstGeom prst="chevron">
          <a:avLst/>
        </a:prstGeom>
        <a:solidFill>
          <a:schemeClr val="accent1">
            <a:shade val="50000"/>
            <a:hueOff val="314111"/>
            <a:satOff val="-21445"/>
            <a:lumOff val="31437"/>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kern="1200" dirty="0"/>
            <a:t>Provisos</a:t>
          </a:r>
        </a:p>
        <a:p>
          <a:pPr marL="0" lvl="0" indent="0" algn="ctr" defTabSz="666750">
            <a:lnSpc>
              <a:spcPct val="90000"/>
            </a:lnSpc>
            <a:spcBef>
              <a:spcPct val="0"/>
            </a:spcBef>
            <a:spcAft>
              <a:spcPct val="35000"/>
            </a:spcAft>
            <a:buNone/>
          </a:pPr>
          <a:r>
            <a:rPr lang="en-US" sz="1500" kern="1200" dirty="0"/>
            <a:t>(Policy Not Liable)</a:t>
          </a:r>
        </a:p>
      </dsp:txBody>
      <dsp:txXfrm rot="-5400000">
        <a:off x="1" y="4599417"/>
        <a:ext cx="1414130" cy="606056"/>
      </dsp:txXfrm>
    </dsp:sp>
    <dsp:sp modelId="{0B96D7CB-D798-49C8-9BB6-F4C66551FC5C}">
      <dsp:nvSpPr>
        <dsp:cNvPr id="0" name=""/>
        <dsp:cNvSpPr/>
      </dsp:nvSpPr>
      <dsp:spPr>
        <a:xfrm rot="5400000">
          <a:off x="5063324" y="29073"/>
          <a:ext cx="1741290" cy="9039679"/>
        </a:xfrm>
        <a:prstGeom prst="round2Same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a:t>Compensation under more than one of the sub-clauses (a-f of benefit chart above) in respect of the same period of disablement.</a:t>
          </a:r>
        </a:p>
        <a:p>
          <a:pPr marL="171450" lvl="1" indent="-171450" algn="l" defTabSz="711200">
            <a:lnSpc>
              <a:spcPct val="90000"/>
            </a:lnSpc>
            <a:spcBef>
              <a:spcPct val="0"/>
            </a:spcBef>
            <a:spcAft>
              <a:spcPct val="15000"/>
            </a:spcAft>
            <a:buChar char="•"/>
          </a:pPr>
          <a:r>
            <a:rPr lang="en-US" sz="1600" kern="1200" dirty="0"/>
            <a:t>Any payment after a claim under sub clauses (a), (b), (c) or (d) of the policy has been admitted and settled.</a:t>
          </a:r>
        </a:p>
        <a:p>
          <a:pPr marL="171450" lvl="1" indent="-171450" algn="l" defTabSz="711200">
            <a:lnSpc>
              <a:spcPct val="90000"/>
            </a:lnSpc>
            <a:spcBef>
              <a:spcPct val="0"/>
            </a:spcBef>
            <a:spcAft>
              <a:spcPct val="15000"/>
            </a:spcAft>
            <a:buChar char="•"/>
          </a:pPr>
          <a:r>
            <a:rPr lang="en-US" sz="1600" kern="1200" dirty="0"/>
            <a:t>Any payment in case of more than one claim under the policy by which maximum liability of the company would exceed sum payable under sub-clause (a) (the capital sum insured)</a:t>
          </a:r>
        </a:p>
        <a:p>
          <a:pPr marL="171450" lvl="1" indent="-171450" algn="l" defTabSz="711200">
            <a:lnSpc>
              <a:spcPct val="90000"/>
            </a:lnSpc>
            <a:spcBef>
              <a:spcPct val="0"/>
            </a:spcBef>
            <a:spcAft>
              <a:spcPct val="15000"/>
            </a:spcAft>
            <a:buChar char="•"/>
          </a:pPr>
          <a:r>
            <a:rPr lang="en-US" sz="1600" kern="1200" dirty="0"/>
            <a:t>Payment of weekly compensation until the total amount shall have been ascertained and agreed.</a:t>
          </a:r>
        </a:p>
      </dsp:txBody>
      <dsp:txXfrm rot="-5400000">
        <a:off x="1414130" y="3763271"/>
        <a:ext cx="8954676" cy="1571284"/>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D3E861-5A93-4633-831D-9E88B59EAB7F}">
      <dsp:nvSpPr>
        <dsp:cNvPr id="0" name=""/>
        <dsp:cNvSpPr/>
      </dsp:nvSpPr>
      <dsp:spPr>
        <a:xfrm>
          <a:off x="3183164" y="3639"/>
          <a:ext cx="4507438" cy="1871673"/>
        </a:xfrm>
        <a:prstGeom prst="roundRect">
          <a:avLst>
            <a:gd name="adj" fmla="val 10000"/>
          </a:avLst>
        </a:prstGeom>
        <a:solidFill>
          <a:schemeClr val="accent1">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60960" rIns="91440" bIns="60960" numCol="1" spcCol="1270" anchor="ctr" anchorCtr="0">
          <a:noAutofit/>
        </a:bodyPr>
        <a:lstStyle/>
        <a:p>
          <a:pPr marL="0" lvl="0" indent="0" algn="ctr" defTabSz="2133600">
            <a:lnSpc>
              <a:spcPct val="90000"/>
            </a:lnSpc>
            <a:spcBef>
              <a:spcPct val="0"/>
            </a:spcBef>
            <a:spcAft>
              <a:spcPct val="35000"/>
            </a:spcAft>
            <a:buNone/>
          </a:pPr>
          <a:r>
            <a:rPr lang="en-US" sz="4800" kern="1200" dirty="0"/>
            <a:t>LPG Dealer</a:t>
          </a:r>
        </a:p>
      </dsp:txBody>
      <dsp:txXfrm>
        <a:off x="3237983" y="58458"/>
        <a:ext cx="4397800" cy="1762035"/>
      </dsp:txXfrm>
    </dsp:sp>
    <dsp:sp modelId="{A76716D9-70CC-4F7A-AA1F-6F1554934F00}">
      <dsp:nvSpPr>
        <dsp:cNvPr id="0" name=""/>
        <dsp:cNvSpPr/>
      </dsp:nvSpPr>
      <dsp:spPr>
        <a:xfrm>
          <a:off x="3633908" y="1875313"/>
          <a:ext cx="450743" cy="2598883"/>
        </a:xfrm>
        <a:custGeom>
          <a:avLst/>
          <a:gdLst/>
          <a:ahLst/>
          <a:cxnLst/>
          <a:rect l="0" t="0" r="0" b="0"/>
          <a:pathLst>
            <a:path>
              <a:moveTo>
                <a:pt x="0" y="0"/>
              </a:moveTo>
              <a:lnTo>
                <a:pt x="0" y="2598883"/>
              </a:lnTo>
              <a:lnTo>
                <a:pt x="450743" y="2598883"/>
              </a:lnTo>
            </a:path>
          </a:pathLst>
        </a:custGeom>
        <a:noFill/>
        <a:ln w="12700" cap="flat" cmpd="sng" algn="ctr">
          <a:solidFill>
            <a:schemeClr val="accent1">
              <a:tint val="99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A37611F-199B-4F50-92B4-DE3EF8B4E403}">
      <dsp:nvSpPr>
        <dsp:cNvPr id="0" name=""/>
        <dsp:cNvSpPr/>
      </dsp:nvSpPr>
      <dsp:spPr>
        <a:xfrm>
          <a:off x="4084652" y="2346871"/>
          <a:ext cx="4039520" cy="4254650"/>
        </a:xfrm>
        <a:prstGeom prst="roundRect">
          <a:avLst>
            <a:gd name="adj" fmla="val 10000"/>
          </a:avLst>
        </a:prstGeom>
        <a:solidFill>
          <a:schemeClr val="lt1">
            <a:alpha val="90000"/>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t" anchorCtr="0">
          <a:noAutofit/>
        </a:bodyPr>
        <a:lstStyle/>
        <a:p>
          <a:pPr marL="0" lvl="0" indent="0" algn="l" defTabSz="577850">
            <a:lnSpc>
              <a:spcPct val="90000"/>
            </a:lnSpc>
            <a:spcBef>
              <a:spcPct val="0"/>
            </a:spcBef>
            <a:spcAft>
              <a:spcPct val="35000"/>
            </a:spcAft>
            <a:buNone/>
          </a:pPr>
          <a:endParaRPr lang="en-US" sz="1300" kern="1200" dirty="0"/>
        </a:p>
        <a:p>
          <a:pPr marL="171450" lvl="1" indent="-171450" algn="l" defTabSz="711200">
            <a:lnSpc>
              <a:spcPct val="90000"/>
            </a:lnSpc>
            <a:spcBef>
              <a:spcPct val="0"/>
            </a:spcBef>
            <a:spcAft>
              <a:spcPct val="15000"/>
            </a:spcAft>
            <a:buChar char="•"/>
          </a:pPr>
          <a:r>
            <a:rPr lang="en-US" sz="1600" b="1" kern="1200" dirty="0"/>
            <a:t>Section I: </a:t>
          </a:r>
          <a:r>
            <a:rPr lang="en-US" sz="1600" kern="1200" dirty="0"/>
            <a:t>Fire &amp; Allied Perils</a:t>
          </a:r>
        </a:p>
        <a:p>
          <a:pPr marL="171450" lvl="1" indent="-171450" algn="l" defTabSz="711200">
            <a:lnSpc>
              <a:spcPct val="90000"/>
            </a:lnSpc>
            <a:spcBef>
              <a:spcPct val="0"/>
            </a:spcBef>
            <a:spcAft>
              <a:spcPct val="15000"/>
            </a:spcAft>
            <a:buChar char="•"/>
          </a:pPr>
          <a:r>
            <a:rPr lang="en-US" sz="1600" b="1" kern="1200" dirty="0"/>
            <a:t>Section 2: </a:t>
          </a:r>
          <a:r>
            <a:rPr lang="en-US" sz="1600" kern="1200" dirty="0"/>
            <a:t>Burglary</a:t>
          </a:r>
        </a:p>
        <a:p>
          <a:pPr marL="171450" lvl="1" indent="-171450" algn="l" defTabSz="711200">
            <a:lnSpc>
              <a:spcPct val="90000"/>
            </a:lnSpc>
            <a:spcBef>
              <a:spcPct val="0"/>
            </a:spcBef>
            <a:spcAft>
              <a:spcPct val="15000"/>
            </a:spcAft>
            <a:buChar char="•"/>
          </a:pPr>
          <a:r>
            <a:rPr lang="en-US" sz="1600" b="1" kern="1200" dirty="0"/>
            <a:t>Section 3: </a:t>
          </a:r>
          <a:r>
            <a:rPr lang="en-US" sz="1600" kern="1200" dirty="0"/>
            <a:t>Money (Safe &amp; Transit)</a:t>
          </a:r>
        </a:p>
        <a:p>
          <a:pPr marL="171450" lvl="1" indent="-171450" algn="l" defTabSz="711200">
            <a:lnSpc>
              <a:spcPct val="90000"/>
            </a:lnSpc>
            <a:spcBef>
              <a:spcPct val="0"/>
            </a:spcBef>
            <a:spcAft>
              <a:spcPct val="15000"/>
            </a:spcAft>
            <a:buChar char="•"/>
          </a:pPr>
          <a:r>
            <a:rPr lang="en-US" sz="1600" b="1" kern="1200" dirty="0"/>
            <a:t>Section 4: </a:t>
          </a:r>
          <a:r>
            <a:rPr lang="en-US" sz="1600" kern="1200" dirty="0"/>
            <a:t>Pedal Cycle Damage along with legal liability</a:t>
          </a:r>
        </a:p>
        <a:p>
          <a:pPr marL="171450" lvl="1" indent="-171450" algn="l" defTabSz="711200">
            <a:lnSpc>
              <a:spcPct val="90000"/>
            </a:lnSpc>
            <a:spcBef>
              <a:spcPct val="0"/>
            </a:spcBef>
            <a:spcAft>
              <a:spcPct val="15000"/>
            </a:spcAft>
            <a:buChar char="•"/>
          </a:pPr>
          <a:r>
            <a:rPr lang="en-US" sz="1600" b="1" kern="1200" dirty="0"/>
            <a:t>Section 5:</a:t>
          </a:r>
          <a:r>
            <a:rPr lang="en-US" sz="1600" kern="1200" dirty="0"/>
            <a:t>Plate Glass</a:t>
          </a:r>
        </a:p>
        <a:p>
          <a:pPr marL="171450" lvl="1" indent="-171450" algn="l" defTabSz="711200">
            <a:lnSpc>
              <a:spcPct val="90000"/>
            </a:lnSpc>
            <a:spcBef>
              <a:spcPct val="0"/>
            </a:spcBef>
            <a:spcAft>
              <a:spcPct val="15000"/>
            </a:spcAft>
            <a:buChar char="•"/>
          </a:pPr>
          <a:r>
            <a:rPr lang="en-US" sz="1600" b="1" kern="1200" dirty="0"/>
            <a:t>Section6: </a:t>
          </a:r>
          <a:r>
            <a:rPr lang="en-US" sz="1600" kern="1200" dirty="0"/>
            <a:t>Neon Sign</a:t>
          </a:r>
        </a:p>
        <a:p>
          <a:pPr marL="171450" lvl="1" indent="-171450" algn="l" defTabSz="711200">
            <a:lnSpc>
              <a:spcPct val="90000"/>
            </a:lnSpc>
            <a:spcBef>
              <a:spcPct val="0"/>
            </a:spcBef>
            <a:spcAft>
              <a:spcPct val="15000"/>
            </a:spcAft>
            <a:buChar char="•"/>
          </a:pPr>
          <a:r>
            <a:rPr lang="en-US" sz="1600" b="1" kern="1200" dirty="0"/>
            <a:t>Section 7: </a:t>
          </a:r>
          <a:r>
            <a:rPr lang="en-US" sz="1600" kern="1200" dirty="0"/>
            <a:t>Baggage</a:t>
          </a:r>
        </a:p>
        <a:p>
          <a:pPr marL="171450" lvl="1" indent="-171450" algn="l" defTabSz="711200">
            <a:lnSpc>
              <a:spcPct val="90000"/>
            </a:lnSpc>
            <a:spcBef>
              <a:spcPct val="0"/>
            </a:spcBef>
            <a:spcAft>
              <a:spcPct val="15000"/>
            </a:spcAft>
            <a:buChar char="•"/>
          </a:pPr>
          <a:r>
            <a:rPr lang="en-US" sz="1600" b="1" kern="1200" dirty="0"/>
            <a:t>Section 8: </a:t>
          </a:r>
          <a:r>
            <a:rPr lang="en-US" sz="1600" kern="1200" dirty="0"/>
            <a:t>PA for Insured plus employee</a:t>
          </a:r>
        </a:p>
        <a:p>
          <a:pPr marL="171450" lvl="1" indent="-171450" algn="l" defTabSz="711200">
            <a:lnSpc>
              <a:spcPct val="90000"/>
            </a:lnSpc>
            <a:spcBef>
              <a:spcPct val="0"/>
            </a:spcBef>
            <a:spcAft>
              <a:spcPct val="15000"/>
            </a:spcAft>
            <a:buChar char="•"/>
          </a:pPr>
          <a:r>
            <a:rPr lang="en-US" sz="1600" b="1" kern="1200" dirty="0"/>
            <a:t>Section 9:</a:t>
          </a:r>
          <a:r>
            <a:rPr lang="en-US" sz="1600" kern="1200" dirty="0"/>
            <a:t>Legal liability to third party </a:t>
          </a:r>
        </a:p>
        <a:p>
          <a:pPr marL="171450" lvl="1" indent="-171450" algn="l" defTabSz="711200">
            <a:lnSpc>
              <a:spcPct val="90000"/>
            </a:lnSpc>
            <a:spcBef>
              <a:spcPct val="0"/>
            </a:spcBef>
            <a:spcAft>
              <a:spcPct val="15000"/>
            </a:spcAft>
            <a:buChar char="•"/>
          </a:pPr>
          <a:r>
            <a:rPr lang="en-US" sz="1600" b="1" kern="1200" dirty="0"/>
            <a:t>Section 10: </a:t>
          </a:r>
          <a:r>
            <a:rPr lang="en-US" sz="1600" b="0" kern="1200" dirty="0"/>
            <a:t>Employee’s compensation</a:t>
          </a:r>
          <a:endParaRPr lang="en-US" sz="1600" kern="1200" dirty="0"/>
        </a:p>
        <a:p>
          <a:pPr marL="171450" lvl="1" indent="-171450" algn="l" defTabSz="711200">
            <a:lnSpc>
              <a:spcPct val="90000"/>
            </a:lnSpc>
            <a:spcBef>
              <a:spcPct val="0"/>
            </a:spcBef>
            <a:spcAft>
              <a:spcPct val="15000"/>
            </a:spcAft>
            <a:buChar char="•"/>
          </a:pPr>
          <a:r>
            <a:rPr lang="en-US" sz="1600" kern="1200" dirty="0"/>
            <a:t>Other covers:</a:t>
          </a:r>
        </a:p>
        <a:p>
          <a:pPr marL="342900" lvl="2" indent="-171450" algn="l" defTabSz="711200">
            <a:lnSpc>
              <a:spcPct val="90000"/>
            </a:lnSpc>
            <a:spcBef>
              <a:spcPct val="0"/>
            </a:spcBef>
            <a:spcAft>
              <a:spcPct val="15000"/>
            </a:spcAft>
            <a:buChar char="•"/>
          </a:pPr>
          <a:r>
            <a:rPr lang="en-US" sz="1600" kern="1200" dirty="0"/>
            <a:t>cover for gas cylinders in transit whether filled or empty</a:t>
          </a:r>
        </a:p>
      </dsp:txBody>
      <dsp:txXfrm>
        <a:off x="4202966" y="2465185"/>
        <a:ext cx="3802892" cy="4018022"/>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D3E861-5A93-4633-831D-9E88B59EAB7F}">
      <dsp:nvSpPr>
        <dsp:cNvPr id="0" name=""/>
        <dsp:cNvSpPr/>
      </dsp:nvSpPr>
      <dsp:spPr>
        <a:xfrm>
          <a:off x="2483868" y="356853"/>
          <a:ext cx="3683026" cy="1948451"/>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0640" rIns="60960" bIns="40640" numCol="1" spcCol="1270" anchor="ctr" anchorCtr="0">
          <a:noAutofit/>
        </a:bodyPr>
        <a:lstStyle/>
        <a:p>
          <a:pPr marL="0" lvl="0" indent="0" algn="ctr" defTabSz="1422400">
            <a:lnSpc>
              <a:spcPct val="90000"/>
            </a:lnSpc>
            <a:spcBef>
              <a:spcPct val="0"/>
            </a:spcBef>
            <a:spcAft>
              <a:spcPct val="35000"/>
            </a:spcAft>
            <a:buNone/>
          </a:pPr>
          <a:r>
            <a:rPr lang="en-US" sz="3200" kern="1200" dirty="0"/>
            <a:t>Credit Society Package</a:t>
          </a:r>
        </a:p>
      </dsp:txBody>
      <dsp:txXfrm>
        <a:off x="2540936" y="413921"/>
        <a:ext cx="3568890" cy="1834315"/>
      </dsp:txXfrm>
    </dsp:sp>
    <dsp:sp modelId="{A76716D9-70CC-4F7A-AA1F-6F1554934F00}">
      <dsp:nvSpPr>
        <dsp:cNvPr id="0" name=""/>
        <dsp:cNvSpPr/>
      </dsp:nvSpPr>
      <dsp:spPr>
        <a:xfrm>
          <a:off x="2852171" y="2305304"/>
          <a:ext cx="1371933" cy="2101353"/>
        </a:xfrm>
        <a:custGeom>
          <a:avLst/>
          <a:gdLst/>
          <a:ahLst/>
          <a:cxnLst/>
          <a:rect l="0" t="0" r="0" b="0"/>
          <a:pathLst>
            <a:path>
              <a:moveTo>
                <a:pt x="0" y="0"/>
              </a:moveTo>
              <a:lnTo>
                <a:pt x="0" y="2101353"/>
              </a:lnTo>
              <a:lnTo>
                <a:pt x="1371933" y="2101353"/>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A37611F-199B-4F50-92B4-DE3EF8B4E403}">
      <dsp:nvSpPr>
        <dsp:cNvPr id="0" name=""/>
        <dsp:cNvSpPr/>
      </dsp:nvSpPr>
      <dsp:spPr>
        <a:xfrm>
          <a:off x="4224104" y="2691295"/>
          <a:ext cx="3863361" cy="3430724"/>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t" anchorCtr="0">
          <a:noAutofit/>
        </a:bodyPr>
        <a:lstStyle/>
        <a:p>
          <a:pPr marL="0" lvl="0" indent="0" algn="l" defTabSz="577850">
            <a:lnSpc>
              <a:spcPct val="90000"/>
            </a:lnSpc>
            <a:spcBef>
              <a:spcPct val="0"/>
            </a:spcBef>
            <a:spcAft>
              <a:spcPct val="35000"/>
            </a:spcAft>
            <a:buNone/>
          </a:pPr>
          <a:endParaRPr lang="en-US" sz="1300" kern="1200" dirty="0"/>
        </a:p>
        <a:p>
          <a:pPr marL="171450" lvl="1" indent="-171450" algn="l" defTabSz="711200">
            <a:lnSpc>
              <a:spcPct val="90000"/>
            </a:lnSpc>
            <a:spcBef>
              <a:spcPct val="0"/>
            </a:spcBef>
            <a:spcAft>
              <a:spcPct val="15000"/>
            </a:spcAft>
            <a:buChar char="•"/>
          </a:pPr>
          <a:r>
            <a:rPr lang="en-US" sz="1600" b="1" kern="1200" dirty="0"/>
            <a:t>Section I: Building &amp; Contents: </a:t>
          </a:r>
          <a:r>
            <a:rPr lang="en-US" sz="1600" kern="1200" dirty="0"/>
            <a:t>Fire &amp; Allied Perils</a:t>
          </a:r>
        </a:p>
        <a:p>
          <a:pPr marL="171450" lvl="1" indent="-171450" algn="l" defTabSz="711200">
            <a:lnSpc>
              <a:spcPct val="90000"/>
            </a:lnSpc>
            <a:spcBef>
              <a:spcPct val="0"/>
            </a:spcBef>
            <a:spcAft>
              <a:spcPct val="15000"/>
            </a:spcAft>
            <a:buChar char="•"/>
          </a:pPr>
          <a:r>
            <a:rPr lang="en-US" sz="1600" b="1" kern="1200" dirty="0"/>
            <a:t>Section 2: </a:t>
          </a:r>
          <a:r>
            <a:rPr lang="en-US" sz="1600" kern="1200" dirty="0"/>
            <a:t>Burglary</a:t>
          </a:r>
        </a:p>
        <a:p>
          <a:pPr marL="171450" lvl="1" indent="-171450" algn="l" defTabSz="711200">
            <a:lnSpc>
              <a:spcPct val="90000"/>
            </a:lnSpc>
            <a:spcBef>
              <a:spcPct val="0"/>
            </a:spcBef>
            <a:spcAft>
              <a:spcPct val="15000"/>
            </a:spcAft>
            <a:buChar char="•"/>
          </a:pPr>
          <a:r>
            <a:rPr lang="en-US" sz="1600" b="1" kern="1200" dirty="0"/>
            <a:t>Section 3: </a:t>
          </a:r>
          <a:r>
            <a:rPr lang="en-US" sz="1600" kern="1200" dirty="0"/>
            <a:t>Money (Safe &amp; Transit)</a:t>
          </a:r>
        </a:p>
        <a:p>
          <a:pPr marL="171450" lvl="1" indent="-171450" algn="l" defTabSz="711200">
            <a:lnSpc>
              <a:spcPct val="90000"/>
            </a:lnSpc>
            <a:spcBef>
              <a:spcPct val="0"/>
            </a:spcBef>
            <a:spcAft>
              <a:spcPct val="15000"/>
            </a:spcAft>
            <a:buChar char="•"/>
          </a:pPr>
          <a:r>
            <a:rPr lang="en-US" sz="1600" b="1" kern="1200" dirty="0"/>
            <a:t>Section 4:</a:t>
          </a:r>
          <a:r>
            <a:rPr lang="en-US" sz="1600" b="0" kern="1200" dirty="0"/>
            <a:t> Personal Accident</a:t>
          </a:r>
        </a:p>
        <a:p>
          <a:pPr marL="171450" lvl="1" indent="-171450" algn="l" defTabSz="711200">
            <a:lnSpc>
              <a:spcPct val="90000"/>
            </a:lnSpc>
            <a:spcBef>
              <a:spcPct val="0"/>
            </a:spcBef>
            <a:spcAft>
              <a:spcPct val="15000"/>
            </a:spcAft>
            <a:buChar char="•"/>
          </a:pPr>
          <a:r>
            <a:rPr lang="en-US" sz="1600" b="1" kern="1200" dirty="0"/>
            <a:t>Section 5: </a:t>
          </a:r>
          <a:r>
            <a:rPr lang="en-US" sz="1600" kern="1200" dirty="0"/>
            <a:t>Pedal Cycle</a:t>
          </a:r>
        </a:p>
        <a:p>
          <a:pPr marL="171450" lvl="1" indent="-171450" algn="l" defTabSz="711200">
            <a:lnSpc>
              <a:spcPct val="90000"/>
            </a:lnSpc>
            <a:spcBef>
              <a:spcPct val="0"/>
            </a:spcBef>
            <a:spcAft>
              <a:spcPct val="15000"/>
            </a:spcAft>
            <a:buChar char="•"/>
          </a:pPr>
          <a:r>
            <a:rPr lang="en-US" sz="1600" b="1" kern="1200" dirty="0"/>
            <a:t>Section6: </a:t>
          </a:r>
          <a:r>
            <a:rPr lang="en-US" sz="1600" b="0" kern="1200" dirty="0"/>
            <a:t>Plate Glass</a:t>
          </a:r>
          <a:endParaRPr lang="en-US" sz="1600" kern="1200" dirty="0"/>
        </a:p>
        <a:p>
          <a:pPr marL="171450" lvl="1" indent="-171450" algn="l" defTabSz="711200">
            <a:lnSpc>
              <a:spcPct val="90000"/>
            </a:lnSpc>
            <a:spcBef>
              <a:spcPct val="0"/>
            </a:spcBef>
            <a:spcAft>
              <a:spcPct val="15000"/>
            </a:spcAft>
            <a:buChar char="•"/>
          </a:pPr>
          <a:r>
            <a:rPr lang="en-US" sz="1600" b="1" kern="1200" dirty="0"/>
            <a:t>Section 7: </a:t>
          </a:r>
          <a:r>
            <a:rPr lang="en-US" sz="1600" b="0" kern="1200" dirty="0" err="1"/>
            <a:t>Mediclaim</a:t>
          </a:r>
          <a:endParaRPr lang="en-US" sz="1600" b="0" kern="1200" dirty="0"/>
        </a:p>
      </dsp:txBody>
      <dsp:txXfrm>
        <a:off x="4324586" y="2791777"/>
        <a:ext cx="3662397" cy="322976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220629-6789-4191-8929-9B5001EF9D8A}">
      <dsp:nvSpPr>
        <dsp:cNvPr id="0" name=""/>
        <dsp:cNvSpPr/>
      </dsp:nvSpPr>
      <dsp:spPr>
        <a:xfrm rot="5400000">
          <a:off x="3589667" y="-1496928"/>
          <a:ext cx="1441483" cy="4436480"/>
        </a:xfrm>
        <a:prstGeom prst="round2Same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a:scene3d>
          <a:camera prst="orthographicFront"/>
          <a:lightRig rig="chilly" dir="t"/>
        </a:scene3d>
        <a:sp3d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en-US" sz="1200" kern="1200" dirty="0"/>
            <a:t>Accountants, Doctors, Lawyers, Architects, Consulting Engineers, Teachers, Bankers, persons engaged in </a:t>
          </a:r>
          <a:r>
            <a:rPr lang="en-US" sz="1200" b="1" kern="1200" dirty="0"/>
            <a:t>administration functions</a:t>
          </a:r>
          <a:r>
            <a:rPr lang="en-US" sz="1200" kern="1200" dirty="0"/>
            <a:t>, persons primarily engaged in occupations of similar hazards.</a:t>
          </a:r>
        </a:p>
      </dsp:txBody>
      <dsp:txXfrm rot="-5400000">
        <a:off x="2092169" y="70937"/>
        <a:ext cx="4366113" cy="1300749"/>
      </dsp:txXfrm>
    </dsp:sp>
    <dsp:sp modelId="{A874091C-3F7F-4EBD-A073-1DE5A5377769}">
      <dsp:nvSpPr>
        <dsp:cNvPr id="0" name=""/>
        <dsp:cNvSpPr/>
      </dsp:nvSpPr>
      <dsp:spPr>
        <a:xfrm>
          <a:off x="403350" y="314183"/>
          <a:ext cx="1688818" cy="814257"/>
        </a:xfrm>
        <a:prstGeom prst="roundRect">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marL="0" lvl="0" indent="0" algn="ctr" defTabSz="622300">
            <a:lnSpc>
              <a:spcPct val="90000"/>
            </a:lnSpc>
            <a:spcBef>
              <a:spcPct val="0"/>
            </a:spcBef>
            <a:spcAft>
              <a:spcPct val="35000"/>
            </a:spcAft>
            <a:buNone/>
          </a:pPr>
          <a:r>
            <a:rPr lang="en-US" sz="1400" kern="1200" dirty="0"/>
            <a:t>Risk group I	</a:t>
          </a:r>
        </a:p>
      </dsp:txBody>
      <dsp:txXfrm>
        <a:off x="443099" y="353932"/>
        <a:ext cx="1609320" cy="734759"/>
      </dsp:txXfrm>
    </dsp:sp>
    <dsp:sp modelId="{A98429BF-5862-444E-8427-B1B63BBB5E47}">
      <dsp:nvSpPr>
        <dsp:cNvPr id="0" name=""/>
        <dsp:cNvSpPr/>
      </dsp:nvSpPr>
      <dsp:spPr>
        <a:xfrm rot="5400000">
          <a:off x="3439976" y="184338"/>
          <a:ext cx="1740865" cy="4436480"/>
        </a:xfrm>
        <a:prstGeom prst="round2Same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a:scene3d>
          <a:camera prst="orthographicFront"/>
          <a:lightRig rig="chilly" dir="t"/>
        </a:scene3d>
        <a:sp3d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endParaRPr lang="en-US" sz="1200" kern="1200" dirty="0"/>
        </a:p>
        <a:p>
          <a:pPr marL="114300" lvl="1" indent="-114300" algn="l" defTabSz="533400">
            <a:lnSpc>
              <a:spcPct val="90000"/>
            </a:lnSpc>
            <a:spcBef>
              <a:spcPct val="0"/>
            </a:spcBef>
            <a:spcAft>
              <a:spcPct val="15000"/>
            </a:spcAft>
            <a:buChar char="•"/>
          </a:pPr>
          <a:r>
            <a:rPr lang="en-US" sz="1200" kern="1200" dirty="0"/>
            <a:t>Builders, Contractors and Engineers engaged in superintending functions only, Veterinary Doctors, paid drivers and persons engaged in occupation of similar hazards.</a:t>
          </a:r>
        </a:p>
        <a:p>
          <a:pPr marL="114300" lvl="1" indent="-114300" algn="l" defTabSz="533400">
            <a:lnSpc>
              <a:spcPct val="90000"/>
            </a:lnSpc>
            <a:spcBef>
              <a:spcPct val="0"/>
            </a:spcBef>
            <a:spcAft>
              <a:spcPct val="15000"/>
            </a:spcAft>
            <a:buChar char="•"/>
          </a:pPr>
          <a:r>
            <a:rPr lang="en-US" sz="1200" kern="1200" dirty="0"/>
            <a:t>All persons engaged in manual labour (except those falling under Group III)</a:t>
          </a:r>
        </a:p>
        <a:p>
          <a:pPr marL="114300" lvl="1" indent="-114300" algn="l" defTabSz="533400">
            <a:lnSpc>
              <a:spcPct val="90000"/>
            </a:lnSpc>
            <a:spcBef>
              <a:spcPct val="0"/>
            </a:spcBef>
            <a:spcAft>
              <a:spcPct val="15000"/>
            </a:spcAft>
            <a:buChar char="•"/>
          </a:pPr>
          <a:r>
            <a:rPr lang="en-US" sz="1200" kern="1200" dirty="0"/>
            <a:t>cash carrying employees, garage and motor Mechanics, Machine operators,</a:t>
          </a:r>
        </a:p>
        <a:p>
          <a:pPr marL="114300" lvl="1" indent="-114300" algn="l" defTabSz="533400">
            <a:lnSpc>
              <a:spcPct val="90000"/>
            </a:lnSpc>
            <a:spcBef>
              <a:spcPct val="0"/>
            </a:spcBef>
            <a:spcAft>
              <a:spcPct val="15000"/>
            </a:spcAft>
            <a:buChar char="•"/>
          </a:pPr>
          <a:r>
            <a:rPr lang="en-US" sz="1200" kern="1200" dirty="0"/>
            <a:t>Professional athletes</a:t>
          </a:r>
        </a:p>
      </dsp:txBody>
      <dsp:txXfrm rot="-5400000">
        <a:off x="2092169" y="1617127"/>
        <a:ext cx="4351498" cy="1570901"/>
      </dsp:txXfrm>
    </dsp:sp>
    <dsp:sp modelId="{2C4144B9-D008-47F8-8297-F15FBDDDBA92}">
      <dsp:nvSpPr>
        <dsp:cNvPr id="0" name=""/>
        <dsp:cNvSpPr/>
      </dsp:nvSpPr>
      <dsp:spPr>
        <a:xfrm>
          <a:off x="403350" y="1995450"/>
          <a:ext cx="1688818" cy="814257"/>
        </a:xfrm>
        <a:prstGeom prst="roundRect">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marL="0" lvl="0" indent="0" algn="ctr" defTabSz="622300">
            <a:lnSpc>
              <a:spcPct val="90000"/>
            </a:lnSpc>
            <a:spcBef>
              <a:spcPct val="0"/>
            </a:spcBef>
            <a:spcAft>
              <a:spcPct val="35000"/>
            </a:spcAft>
            <a:buNone/>
          </a:pPr>
          <a:r>
            <a:rPr lang="en-US" sz="1400" kern="1200" dirty="0"/>
            <a:t>Risk group II</a:t>
          </a:r>
        </a:p>
      </dsp:txBody>
      <dsp:txXfrm>
        <a:off x="443099" y="2035199"/>
        <a:ext cx="1609320" cy="734759"/>
      </dsp:txXfrm>
    </dsp:sp>
    <dsp:sp modelId="{B626E9A4-86FB-4528-8058-FDDF97743239}">
      <dsp:nvSpPr>
        <dsp:cNvPr id="0" name=""/>
        <dsp:cNvSpPr/>
      </dsp:nvSpPr>
      <dsp:spPr>
        <a:xfrm rot="5400000">
          <a:off x="3742125" y="1713147"/>
          <a:ext cx="1136566" cy="4436480"/>
        </a:xfrm>
        <a:prstGeom prst="round2Same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a:scene3d>
          <a:camera prst="orthographicFront"/>
          <a:lightRig rig="chilly" dir="t"/>
        </a:scene3d>
        <a:sp3d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en-US" sz="1200" kern="1200" dirty="0"/>
            <a:t>Persons working in underground mines, explosives magazines</a:t>
          </a:r>
        </a:p>
        <a:p>
          <a:pPr marL="114300" lvl="1" indent="-114300" algn="l" defTabSz="533400">
            <a:lnSpc>
              <a:spcPct val="90000"/>
            </a:lnSpc>
            <a:spcBef>
              <a:spcPct val="0"/>
            </a:spcBef>
            <a:spcAft>
              <a:spcPct val="15000"/>
            </a:spcAft>
            <a:buChar char="•"/>
          </a:pPr>
          <a:r>
            <a:rPr lang="en-US" sz="1200" kern="1200" dirty="0"/>
            <a:t>persons engaged in activities like racing on wheels or horseback, big game hunting, mountaineering, winter sports, skiing, ice hockey etc.,</a:t>
          </a:r>
        </a:p>
      </dsp:txBody>
      <dsp:txXfrm rot="-5400000">
        <a:off x="2092169" y="3418587"/>
        <a:ext cx="4380997" cy="1025600"/>
      </dsp:txXfrm>
    </dsp:sp>
    <dsp:sp modelId="{583C6304-17BA-4361-8945-2D3FE0916163}">
      <dsp:nvSpPr>
        <dsp:cNvPr id="0" name=""/>
        <dsp:cNvSpPr/>
      </dsp:nvSpPr>
      <dsp:spPr>
        <a:xfrm>
          <a:off x="403350" y="3524258"/>
          <a:ext cx="1688818" cy="814257"/>
        </a:xfrm>
        <a:prstGeom prst="roundRect">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marL="0" lvl="0" indent="0" algn="ctr" defTabSz="622300">
            <a:lnSpc>
              <a:spcPct val="90000"/>
            </a:lnSpc>
            <a:spcBef>
              <a:spcPct val="0"/>
            </a:spcBef>
            <a:spcAft>
              <a:spcPct val="35000"/>
            </a:spcAft>
            <a:buNone/>
          </a:pPr>
          <a:r>
            <a:rPr lang="en-US" sz="1400" kern="1200" dirty="0"/>
            <a:t>Risk group III</a:t>
          </a:r>
        </a:p>
      </dsp:txBody>
      <dsp:txXfrm>
        <a:off x="443099" y="3564007"/>
        <a:ext cx="1609320" cy="73475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E2513D-D622-42F7-87F3-A59D651B6152}">
      <dsp:nvSpPr>
        <dsp:cNvPr id="0" name=""/>
        <dsp:cNvSpPr/>
      </dsp:nvSpPr>
      <dsp:spPr>
        <a:xfrm rot="5400000">
          <a:off x="6138771" y="-2731666"/>
          <a:ext cx="1014778" cy="6478293"/>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US" sz="1400" kern="1200" dirty="0"/>
            <a:t>Employer and Employee/Non Employer-Employee relationship</a:t>
          </a:r>
        </a:p>
        <a:p>
          <a:pPr marL="114300" lvl="1" indent="-114300" algn="l" defTabSz="622300">
            <a:lnSpc>
              <a:spcPct val="90000"/>
            </a:lnSpc>
            <a:spcBef>
              <a:spcPct val="0"/>
            </a:spcBef>
            <a:spcAft>
              <a:spcPct val="15000"/>
            </a:spcAft>
            <a:buChar char="•"/>
          </a:pPr>
          <a:r>
            <a:rPr lang="en-US" sz="1400" kern="1200" dirty="0"/>
            <a:t>Named / Unnamed</a:t>
          </a:r>
        </a:p>
      </dsp:txBody>
      <dsp:txXfrm rot="-5400000">
        <a:off x="3407014" y="49628"/>
        <a:ext cx="6428756" cy="915704"/>
      </dsp:txXfrm>
    </dsp:sp>
    <dsp:sp modelId="{31408D41-47F3-417A-AEBE-9F3CE8EAD9E8}">
      <dsp:nvSpPr>
        <dsp:cNvPr id="0" name=""/>
        <dsp:cNvSpPr/>
      </dsp:nvSpPr>
      <dsp:spPr>
        <a:xfrm>
          <a:off x="214158" y="217583"/>
          <a:ext cx="3169987" cy="571371"/>
        </a:xfrm>
        <a:prstGeom prst="roundRect">
          <a:avLst/>
        </a:prstGeom>
        <a:solidFill>
          <a:schemeClr val="accent1">
            <a:shade val="80000"/>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n-US" sz="1800" kern="1200" dirty="0"/>
            <a:t>Policy Types</a:t>
          </a:r>
        </a:p>
      </dsp:txBody>
      <dsp:txXfrm>
        <a:off x="242050" y="245475"/>
        <a:ext cx="3114203" cy="515587"/>
      </dsp:txXfrm>
    </dsp:sp>
    <dsp:sp modelId="{1E797E4D-8982-4627-8981-5B3F32B0C4B0}">
      <dsp:nvSpPr>
        <dsp:cNvPr id="0" name=""/>
        <dsp:cNvSpPr/>
      </dsp:nvSpPr>
      <dsp:spPr>
        <a:xfrm rot="5400000">
          <a:off x="6138771" y="-1653463"/>
          <a:ext cx="1014778" cy="6478293"/>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US" sz="1400" kern="1200" dirty="0"/>
            <a:t>Pre identified segments / groups where the premium is to be paid by the State / Central Governments</a:t>
          </a:r>
        </a:p>
        <a:p>
          <a:pPr marL="114300" lvl="1" indent="-114300" algn="l" defTabSz="622300">
            <a:lnSpc>
              <a:spcPct val="90000"/>
            </a:lnSpc>
            <a:spcBef>
              <a:spcPct val="0"/>
            </a:spcBef>
            <a:spcAft>
              <a:spcPct val="15000"/>
            </a:spcAft>
            <a:buChar char="•"/>
          </a:pPr>
          <a:r>
            <a:rPr lang="en-US" sz="1400" kern="1200" dirty="0"/>
            <a:t>Members of a registered co-operative society/service clubs</a:t>
          </a:r>
        </a:p>
        <a:p>
          <a:pPr marL="114300" lvl="1" indent="-114300" algn="l" defTabSz="622300">
            <a:lnSpc>
              <a:spcPct val="90000"/>
            </a:lnSpc>
            <a:spcBef>
              <a:spcPct val="0"/>
            </a:spcBef>
            <a:spcAft>
              <a:spcPct val="15000"/>
            </a:spcAft>
            <a:buChar char="•"/>
          </a:pPr>
          <a:r>
            <a:rPr lang="en-US" sz="1400" kern="1200" dirty="0"/>
            <a:t>Holders of credit card of banks / Diners / Master / Visa</a:t>
          </a:r>
        </a:p>
        <a:p>
          <a:pPr marL="114300" lvl="1" indent="-114300" algn="l" defTabSz="622300">
            <a:lnSpc>
              <a:spcPct val="90000"/>
            </a:lnSpc>
            <a:spcBef>
              <a:spcPct val="0"/>
            </a:spcBef>
            <a:spcAft>
              <a:spcPct val="15000"/>
            </a:spcAft>
            <a:buChar char="•"/>
          </a:pPr>
          <a:r>
            <a:rPr lang="en-US" sz="1400" kern="1200" dirty="0"/>
            <a:t>IRDA Guidelines </a:t>
          </a:r>
          <a:r>
            <a:rPr lang="en-US" sz="1400" b="1" kern="1200" dirty="0"/>
            <a:t>(July,2012</a:t>
          </a:r>
          <a:r>
            <a:rPr lang="en-US" sz="1400" kern="1200" dirty="0"/>
            <a:t>) on Group Definition shall be adhered to</a:t>
          </a:r>
        </a:p>
      </dsp:txBody>
      <dsp:txXfrm rot="-5400000">
        <a:off x="3407014" y="1127831"/>
        <a:ext cx="6428756" cy="915704"/>
      </dsp:txXfrm>
    </dsp:sp>
    <dsp:sp modelId="{D8C17EAE-05E3-4CC8-99A2-7223772FCCBA}">
      <dsp:nvSpPr>
        <dsp:cNvPr id="0" name=""/>
        <dsp:cNvSpPr/>
      </dsp:nvSpPr>
      <dsp:spPr>
        <a:xfrm>
          <a:off x="237026" y="1299997"/>
          <a:ext cx="3169987" cy="571371"/>
        </a:xfrm>
        <a:prstGeom prst="roundRect">
          <a:avLst/>
        </a:prstGeom>
        <a:solidFill>
          <a:schemeClr val="accent1">
            <a:shade val="80000"/>
            <a:hueOff val="102528"/>
            <a:satOff val="-6988"/>
            <a:lumOff val="7819"/>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n-US" sz="1800" kern="1200" dirty="0"/>
            <a:t>Group Criteria (</a:t>
          </a:r>
          <a:r>
            <a:rPr lang="en-US" sz="1800" kern="1200" dirty="0" err="1"/>
            <a:t>Eg</a:t>
          </a:r>
          <a:r>
            <a:rPr lang="en-US" sz="1800" kern="1200" dirty="0"/>
            <a:t>.)	</a:t>
          </a:r>
        </a:p>
      </dsp:txBody>
      <dsp:txXfrm>
        <a:off x="264918" y="1327889"/>
        <a:ext cx="3114203" cy="515587"/>
      </dsp:txXfrm>
    </dsp:sp>
    <dsp:sp modelId="{37A1D73B-EA9F-47A7-B6CD-8AEC08DA6850}">
      <dsp:nvSpPr>
        <dsp:cNvPr id="0" name=""/>
        <dsp:cNvSpPr/>
      </dsp:nvSpPr>
      <dsp:spPr>
        <a:xfrm rot="5400000">
          <a:off x="6138771" y="-575261"/>
          <a:ext cx="1014778" cy="6478293"/>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US" sz="1400" kern="1200" dirty="0"/>
            <a:t>Granted similar to Individual Personal Accident</a:t>
          </a:r>
        </a:p>
        <a:p>
          <a:pPr marL="114300" lvl="1" indent="-114300" algn="l" defTabSz="622300">
            <a:lnSpc>
              <a:spcPct val="90000"/>
            </a:lnSpc>
            <a:spcBef>
              <a:spcPct val="0"/>
            </a:spcBef>
            <a:spcAft>
              <a:spcPct val="15000"/>
            </a:spcAft>
            <a:buChar char="•"/>
          </a:pPr>
          <a:r>
            <a:rPr lang="en-US" sz="1400" kern="1200" dirty="0"/>
            <a:t>Cumulative bonus not applicable</a:t>
          </a:r>
        </a:p>
        <a:p>
          <a:pPr marL="114300" lvl="1" indent="-114300" algn="l" defTabSz="622300">
            <a:lnSpc>
              <a:spcPct val="90000"/>
            </a:lnSpc>
            <a:spcBef>
              <a:spcPct val="0"/>
            </a:spcBef>
            <a:spcAft>
              <a:spcPct val="15000"/>
            </a:spcAft>
            <a:buChar char="•"/>
          </a:pPr>
          <a:r>
            <a:rPr lang="en-US" sz="1400" kern="1200" dirty="0"/>
            <a:t>Education grant is customarily not inbuilt in the policy cover</a:t>
          </a:r>
        </a:p>
      </dsp:txBody>
      <dsp:txXfrm rot="-5400000">
        <a:off x="3407014" y="2206033"/>
        <a:ext cx="6428756" cy="915704"/>
      </dsp:txXfrm>
    </dsp:sp>
    <dsp:sp modelId="{633C50FC-5651-45C8-B650-07782263A867}">
      <dsp:nvSpPr>
        <dsp:cNvPr id="0" name=""/>
        <dsp:cNvSpPr/>
      </dsp:nvSpPr>
      <dsp:spPr>
        <a:xfrm>
          <a:off x="237026" y="2378199"/>
          <a:ext cx="3169987" cy="571371"/>
        </a:xfrm>
        <a:prstGeom prst="roundRect">
          <a:avLst/>
        </a:prstGeom>
        <a:solidFill>
          <a:schemeClr val="accent1">
            <a:shade val="80000"/>
            <a:hueOff val="205057"/>
            <a:satOff val="-13977"/>
            <a:lumOff val="15638"/>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n-US" sz="1800" kern="1200" dirty="0"/>
            <a:t>Coverage</a:t>
          </a:r>
        </a:p>
      </dsp:txBody>
      <dsp:txXfrm>
        <a:off x="264918" y="2406091"/>
        <a:ext cx="3114203" cy="515587"/>
      </dsp:txXfrm>
    </dsp:sp>
    <dsp:sp modelId="{566EA658-9F08-4AA8-B45D-DCBCB590A694}">
      <dsp:nvSpPr>
        <dsp:cNvPr id="0" name=""/>
        <dsp:cNvSpPr/>
      </dsp:nvSpPr>
      <dsp:spPr>
        <a:xfrm rot="5400000">
          <a:off x="6138771" y="502940"/>
          <a:ext cx="1014778" cy="6478293"/>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US" sz="1400" kern="1200" dirty="0"/>
            <a:t>On-duty covers: accident to the employees arising out of and in the course of employment only.</a:t>
          </a:r>
        </a:p>
        <a:p>
          <a:pPr marL="114300" lvl="1" indent="-114300" algn="l" defTabSz="622300">
            <a:lnSpc>
              <a:spcPct val="90000"/>
            </a:lnSpc>
            <a:spcBef>
              <a:spcPct val="0"/>
            </a:spcBef>
            <a:spcAft>
              <a:spcPct val="15000"/>
            </a:spcAft>
            <a:buChar char="•"/>
          </a:pPr>
          <a:r>
            <a:rPr lang="en-US" sz="1400" kern="1200" dirty="0"/>
            <a:t>Off-duty covers: employee is not at work and/or not on official duty</a:t>
          </a:r>
        </a:p>
      </dsp:txBody>
      <dsp:txXfrm rot="-5400000">
        <a:off x="3407014" y="3284235"/>
        <a:ext cx="6428756" cy="915704"/>
      </dsp:txXfrm>
    </dsp:sp>
    <dsp:sp modelId="{0E729D48-5C23-458E-B07E-78938FE785C1}">
      <dsp:nvSpPr>
        <dsp:cNvPr id="0" name=""/>
        <dsp:cNvSpPr/>
      </dsp:nvSpPr>
      <dsp:spPr>
        <a:xfrm>
          <a:off x="237026" y="3456401"/>
          <a:ext cx="3169987" cy="571371"/>
        </a:xfrm>
        <a:prstGeom prst="roundRect">
          <a:avLst/>
        </a:prstGeom>
        <a:solidFill>
          <a:schemeClr val="accent1">
            <a:shade val="80000"/>
            <a:hueOff val="307585"/>
            <a:satOff val="-20965"/>
            <a:lumOff val="23457"/>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n-US" sz="1800" kern="1200" dirty="0"/>
            <a:t>Type of Covers</a:t>
          </a:r>
        </a:p>
      </dsp:txBody>
      <dsp:txXfrm>
        <a:off x="264918" y="3484293"/>
        <a:ext cx="3114203" cy="515587"/>
      </dsp:txXfrm>
    </dsp:sp>
    <dsp:sp modelId="{D521F664-99B5-4F94-A806-25029779E37E}">
      <dsp:nvSpPr>
        <dsp:cNvPr id="0" name=""/>
        <dsp:cNvSpPr/>
      </dsp:nvSpPr>
      <dsp:spPr>
        <a:xfrm rot="5400000">
          <a:off x="6047796" y="1672117"/>
          <a:ext cx="1196728" cy="6478293"/>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US" sz="1400" kern="1200" dirty="0"/>
            <a:t>subject to </a:t>
          </a:r>
          <a:r>
            <a:rPr lang="en-US" sz="1400" b="1" kern="1200" dirty="0"/>
            <a:t>following conditions:</a:t>
          </a:r>
        </a:p>
        <a:p>
          <a:pPr marL="228600" lvl="2" indent="-114300" algn="l" defTabSz="622300">
            <a:lnSpc>
              <a:spcPct val="90000"/>
            </a:lnSpc>
            <a:spcBef>
              <a:spcPct val="0"/>
            </a:spcBef>
            <a:spcAft>
              <a:spcPct val="15000"/>
            </a:spcAft>
            <a:buChar char="•"/>
          </a:pPr>
          <a:r>
            <a:rPr lang="en-US" sz="1400" kern="1200" dirty="0"/>
            <a:t> A group life policy in existence covering death benefit for the same group</a:t>
          </a:r>
        </a:p>
        <a:p>
          <a:pPr marL="228600" lvl="2" indent="-114300" algn="l" defTabSz="622300">
            <a:lnSpc>
              <a:spcPct val="90000"/>
            </a:lnSpc>
            <a:spcBef>
              <a:spcPct val="0"/>
            </a:spcBef>
            <a:spcAft>
              <a:spcPct val="15000"/>
            </a:spcAft>
            <a:buChar char="•"/>
          </a:pPr>
          <a:r>
            <a:rPr lang="en-US" sz="1400" kern="1200" dirty="0"/>
            <a:t>Group P.A. policy covers a group of 100 persons and above</a:t>
          </a:r>
        </a:p>
        <a:p>
          <a:pPr marL="228600" lvl="2" indent="-114300" algn="l" defTabSz="622300">
            <a:lnSpc>
              <a:spcPct val="90000"/>
            </a:lnSpc>
            <a:spcBef>
              <a:spcPct val="0"/>
            </a:spcBef>
            <a:spcAft>
              <a:spcPct val="15000"/>
            </a:spcAft>
            <a:buChar char="•"/>
          </a:pPr>
          <a:r>
            <a:rPr lang="en-US" sz="1400" kern="1200" dirty="0"/>
            <a:t>A discount based on the premium applicable to death cover is allowed from the total premium</a:t>
          </a:r>
        </a:p>
      </dsp:txBody>
      <dsp:txXfrm rot="-5400000">
        <a:off x="3407014" y="4371319"/>
        <a:ext cx="6419874" cy="1079890"/>
      </dsp:txXfrm>
    </dsp:sp>
    <dsp:sp modelId="{5CC1DC6F-C092-4A63-B7FE-2FCFE20BA9F5}">
      <dsp:nvSpPr>
        <dsp:cNvPr id="0" name=""/>
        <dsp:cNvSpPr/>
      </dsp:nvSpPr>
      <dsp:spPr>
        <a:xfrm>
          <a:off x="237026" y="4625578"/>
          <a:ext cx="3169987" cy="571371"/>
        </a:xfrm>
        <a:prstGeom prst="roundRect">
          <a:avLst/>
        </a:prstGeom>
        <a:solidFill>
          <a:schemeClr val="accent1">
            <a:shade val="80000"/>
            <a:hueOff val="410113"/>
            <a:satOff val="-27953"/>
            <a:lumOff val="31276"/>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n-US" sz="1800" kern="1200" dirty="0"/>
            <a:t>Exclusion of death cover</a:t>
          </a:r>
        </a:p>
      </dsp:txBody>
      <dsp:txXfrm>
        <a:off x="264918" y="4653470"/>
        <a:ext cx="3114203" cy="51558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A9D3C1-C964-434B-A7E9-AE2C8881F157}">
      <dsp:nvSpPr>
        <dsp:cNvPr id="0" name=""/>
        <dsp:cNvSpPr/>
      </dsp:nvSpPr>
      <dsp:spPr>
        <a:xfrm>
          <a:off x="-6854605" y="-1048028"/>
          <a:ext cx="8157853" cy="8157853"/>
        </a:xfrm>
        <a:prstGeom prst="blockArc">
          <a:avLst>
            <a:gd name="adj1" fmla="val 18900000"/>
            <a:gd name="adj2" fmla="val 2700000"/>
            <a:gd name="adj3" fmla="val 265"/>
          </a:avLst>
        </a:pr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A31FC89-5056-474E-937C-C6ADEFC674E2}">
      <dsp:nvSpPr>
        <dsp:cNvPr id="0" name=""/>
        <dsp:cNvSpPr/>
      </dsp:nvSpPr>
      <dsp:spPr>
        <a:xfrm>
          <a:off x="569146" y="378741"/>
          <a:ext cx="9541636" cy="757966"/>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01636" tIns="35560" rIns="35560" bIns="35560" numCol="1" spcCol="1270" anchor="ctr" anchorCtr="0">
          <a:noAutofit/>
        </a:bodyPr>
        <a:lstStyle/>
        <a:p>
          <a:pPr marL="0" lvl="0" indent="0" algn="l" defTabSz="622300">
            <a:lnSpc>
              <a:spcPct val="90000"/>
            </a:lnSpc>
            <a:spcBef>
              <a:spcPct val="0"/>
            </a:spcBef>
            <a:spcAft>
              <a:spcPct val="35000"/>
            </a:spcAft>
            <a:buNone/>
          </a:pPr>
          <a:r>
            <a:rPr lang="en-US" sz="1400" kern="1200" dirty="0"/>
            <a:t>Mandated from </a:t>
          </a:r>
          <a:r>
            <a:rPr lang="en-US" sz="1400" b="1" kern="1200" dirty="0"/>
            <a:t>01.04.21</a:t>
          </a:r>
          <a:r>
            <a:rPr lang="en-US" sz="1400" kern="1200" dirty="0"/>
            <a:t> for all General &amp; Standalone Health Insurers</a:t>
          </a:r>
        </a:p>
      </dsp:txBody>
      <dsp:txXfrm>
        <a:off x="569146" y="378741"/>
        <a:ext cx="9541636" cy="757966"/>
      </dsp:txXfrm>
    </dsp:sp>
    <dsp:sp modelId="{EB16E8E3-28B7-4C61-B037-DD4B7CF1AD52}">
      <dsp:nvSpPr>
        <dsp:cNvPr id="0" name=""/>
        <dsp:cNvSpPr/>
      </dsp:nvSpPr>
      <dsp:spPr>
        <a:xfrm>
          <a:off x="95417" y="283995"/>
          <a:ext cx="947458" cy="947458"/>
        </a:xfrm>
        <a:prstGeom prst="ellipse">
          <a:avLst/>
        </a:prstGeom>
        <a:solidFill>
          <a:schemeClr val="lt1">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CA7355C-6C1E-423C-825D-DAA8C8C4F93B}">
      <dsp:nvSpPr>
        <dsp:cNvPr id="0" name=""/>
        <dsp:cNvSpPr/>
      </dsp:nvSpPr>
      <dsp:spPr>
        <a:xfrm>
          <a:off x="1112283" y="1355309"/>
          <a:ext cx="8998499" cy="1078003"/>
        </a:xfrm>
        <a:prstGeom prst="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01636" tIns="35560" rIns="35560" bIns="35560" numCol="1" spcCol="1270" anchor="ctr" anchorCtr="0">
          <a:noAutofit/>
        </a:bodyPr>
        <a:lstStyle/>
        <a:p>
          <a:pPr marL="0" lvl="0" indent="0" algn="l" defTabSz="622300">
            <a:lnSpc>
              <a:spcPct val="90000"/>
            </a:lnSpc>
            <a:spcBef>
              <a:spcPct val="0"/>
            </a:spcBef>
            <a:spcAft>
              <a:spcPct val="35000"/>
            </a:spcAft>
            <a:buNone/>
          </a:pPr>
          <a:r>
            <a:rPr lang="en-US" sz="1400" kern="1200" dirty="0"/>
            <a:t>Cover available for: (minimum entry:18 years – maximum entry age:70)</a:t>
          </a:r>
        </a:p>
        <a:p>
          <a:pPr marL="0" lvl="0" indent="0" algn="l" defTabSz="622300">
            <a:lnSpc>
              <a:spcPct val="90000"/>
            </a:lnSpc>
            <a:spcBef>
              <a:spcPct val="0"/>
            </a:spcBef>
            <a:spcAft>
              <a:spcPct val="35000"/>
            </a:spcAft>
            <a:buNone/>
          </a:pPr>
          <a:r>
            <a:rPr lang="en-US" sz="1400" kern="1200" dirty="0"/>
            <a:t>(</a:t>
          </a:r>
          <a:r>
            <a:rPr lang="en-US" sz="1400" kern="1200" dirty="0" err="1"/>
            <a:t>i</a:t>
          </a:r>
          <a:r>
            <a:rPr lang="en-US" sz="1400" kern="1200" dirty="0"/>
            <a:t>) Self &amp; Legally wedded spouse.</a:t>
          </a:r>
        </a:p>
        <a:p>
          <a:pPr marL="0" lvl="0" indent="0" algn="l" defTabSz="622300">
            <a:lnSpc>
              <a:spcPct val="90000"/>
            </a:lnSpc>
            <a:spcBef>
              <a:spcPct val="0"/>
            </a:spcBef>
            <a:spcAft>
              <a:spcPct val="35000"/>
            </a:spcAft>
            <a:buNone/>
          </a:pPr>
          <a:r>
            <a:rPr lang="en-US" sz="1400" kern="1200" dirty="0"/>
            <a:t>(ii) Parents and Parents-in-law.</a:t>
          </a:r>
        </a:p>
        <a:p>
          <a:pPr marL="0" lvl="0" indent="0" algn="l" defTabSz="622300">
            <a:lnSpc>
              <a:spcPct val="90000"/>
            </a:lnSpc>
            <a:spcBef>
              <a:spcPct val="0"/>
            </a:spcBef>
            <a:spcAft>
              <a:spcPct val="35000"/>
            </a:spcAft>
            <a:buNone/>
          </a:pPr>
          <a:r>
            <a:rPr lang="en-US" sz="1400" kern="1200" dirty="0"/>
            <a:t>(iii) Dependent Children (i.e. natural or legally adopted) between the ages 3 months to 25 years.</a:t>
          </a:r>
        </a:p>
      </dsp:txBody>
      <dsp:txXfrm>
        <a:off x="1112283" y="1355309"/>
        <a:ext cx="8998499" cy="1078003"/>
      </dsp:txXfrm>
    </dsp:sp>
    <dsp:sp modelId="{605BAC2E-C64A-4D87-9611-27F143E3C2A2}">
      <dsp:nvSpPr>
        <dsp:cNvPr id="0" name=""/>
        <dsp:cNvSpPr/>
      </dsp:nvSpPr>
      <dsp:spPr>
        <a:xfrm>
          <a:off x="638554" y="1420581"/>
          <a:ext cx="947458" cy="947458"/>
        </a:xfrm>
        <a:prstGeom prst="ellipse">
          <a:avLst/>
        </a:prstGeom>
        <a:solidFill>
          <a:schemeClr val="lt1">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35FF62E-10B1-4BD2-9A27-76CF05DB7698}">
      <dsp:nvSpPr>
        <dsp:cNvPr id="0" name=""/>
        <dsp:cNvSpPr/>
      </dsp:nvSpPr>
      <dsp:spPr>
        <a:xfrm>
          <a:off x="1278983" y="2520176"/>
          <a:ext cx="8831800" cy="1021443"/>
        </a:xfrm>
        <a:prstGeom prst="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01636" tIns="35560" rIns="35560" bIns="35560" numCol="1" spcCol="1270" anchor="ctr" anchorCtr="0">
          <a:noAutofit/>
        </a:bodyPr>
        <a:lstStyle/>
        <a:p>
          <a:pPr marL="0" lvl="0" indent="0" algn="l" defTabSz="622300">
            <a:lnSpc>
              <a:spcPct val="90000"/>
            </a:lnSpc>
            <a:spcBef>
              <a:spcPct val="0"/>
            </a:spcBef>
            <a:spcAft>
              <a:spcPct val="35000"/>
            </a:spcAft>
            <a:buNone/>
          </a:pPr>
          <a:r>
            <a:rPr lang="en-US" sz="1400" kern="1200" dirty="0"/>
            <a:t>1. All the covers are benefit based except the optional cover “Hospitalization Expenses due to Accident” which is indemnity based.</a:t>
          </a:r>
        </a:p>
        <a:p>
          <a:pPr marL="0" lvl="0" indent="0" algn="l" defTabSz="622300">
            <a:lnSpc>
              <a:spcPct val="90000"/>
            </a:lnSpc>
            <a:spcBef>
              <a:spcPct val="0"/>
            </a:spcBef>
            <a:spcAft>
              <a:spcPct val="35000"/>
            </a:spcAft>
            <a:buNone/>
          </a:pPr>
          <a:r>
            <a:rPr lang="en-US" sz="1400" kern="1200" dirty="0"/>
            <a:t>2. Worldwide except for the optional cover “Hospitalization expenses due to accident”, the same is limited to medical treatment taken in India only</a:t>
          </a:r>
        </a:p>
      </dsp:txBody>
      <dsp:txXfrm>
        <a:off x="1278983" y="2520176"/>
        <a:ext cx="8831800" cy="1021443"/>
      </dsp:txXfrm>
    </dsp:sp>
    <dsp:sp modelId="{DC20643C-2CE2-421E-A619-736506A2F373}">
      <dsp:nvSpPr>
        <dsp:cNvPr id="0" name=""/>
        <dsp:cNvSpPr/>
      </dsp:nvSpPr>
      <dsp:spPr>
        <a:xfrm>
          <a:off x="805253" y="2557168"/>
          <a:ext cx="947458" cy="947458"/>
        </a:xfrm>
        <a:prstGeom prst="ellipse">
          <a:avLst/>
        </a:prstGeom>
        <a:solidFill>
          <a:schemeClr val="lt1">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4276B56-A1A1-483D-8E85-66ADBEEBEE74}">
      <dsp:nvSpPr>
        <dsp:cNvPr id="0" name=""/>
        <dsp:cNvSpPr/>
      </dsp:nvSpPr>
      <dsp:spPr>
        <a:xfrm>
          <a:off x="1112283" y="3788501"/>
          <a:ext cx="8998499" cy="757966"/>
        </a:xfrm>
        <a:prstGeom prst="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01636" tIns="35560" rIns="35560" bIns="35560" numCol="1" spcCol="1270" anchor="ctr" anchorCtr="0">
          <a:noAutofit/>
        </a:bodyPr>
        <a:lstStyle/>
        <a:p>
          <a:pPr marL="0" lvl="0" indent="0" algn="l" defTabSz="622300">
            <a:lnSpc>
              <a:spcPct val="90000"/>
            </a:lnSpc>
            <a:spcBef>
              <a:spcPct val="0"/>
            </a:spcBef>
            <a:spcAft>
              <a:spcPct val="35000"/>
            </a:spcAft>
            <a:buNone/>
          </a:pPr>
          <a:r>
            <a:rPr lang="en-US" sz="1400" kern="1200" dirty="0"/>
            <a:t>Maximum Sum Insured of Rs.1Cr (starting from SI of Rs.2.5 Lacs). SI to be chosen in multiples of Rs.50,000/-.</a:t>
          </a:r>
        </a:p>
      </dsp:txBody>
      <dsp:txXfrm>
        <a:off x="1112283" y="3788501"/>
        <a:ext cx="8998499" cy="757966"/>
      </dsp:txXfrm>
    </dsp:sp>
    <dsp:sp modelId="{91649BC8-9E58-45EF-AAFD-B06ABA3419CA}">
      <dsp:nvSpPr>
        <dsp:cNvPr id="0" name=""/>
        <dsp:cNvSpPr/>
      </dsp:nvSpPr>
      <dsp:spPr>
        <a:xfrm>
          <a:off x="638554" y="3693755"/>
          <a:ext cx="947458" cy="947458"/>
        </a:xfrm>
        <a:prstGeom prst="ellipse">
          <a:avLst/>
        </a:prstGeom>
        <a:solidFill>
          <a:schemeClr val="lt1">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E362098-FD01-480B-BF39-17F3D1193D8B}">
      <dsp:nvSpPr>
        <dsp:cNvPr id="0" name=""/>
        <dsp:cNvSpPr/>
      </dsp:nvSpPr>
      <dsp:spPr>
        <a:xfrm>
          <a:off x="569146" y="4925088"/>
          <a:ext cx="9541636" cy="757966"/>
        </a:xfrm>
        <a:prstGeom prst="rect">
          <a:avLst/>
        </a:prstGeom>
        <a:solidFill>
          <a:schemeClr val="accent6">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01636" tIns="35560" rIns="35560" bIns="35560" numCol="1" spcCol="1270" anchor="ctr" anchorCtr="0">
          <a:noAutofit/>
        </a:bodyPr>
        <a:lstStyle/>
        <a:p>
          <a:pPr marL="0" lvl="0" indent="0" algn="l" defTabSz="622300">
            <a:lnSpc>
              <a:spcPct val="90000"/>
            </a:lnSpc>
            <a:spcBef>
              <a:spcPct val="0"/>
            </a:spcBef>
            <a:spcAft>
              <a:spcPct val="35000"/>
            </a:spcAft>
            <a:buNone/>
          </a:pPr>
          <a:r>
            <a:rPr lang="en-US" sz="1400" kern="1200" dirty="0"/>
            <a:t>Fixed Rate Chart not present in Standard IPA. Rate varies from each insurer</a:t>
          </a:r>
        </a:p>
        <a:p>
          <a:pPr marL="0" lvl="0" indent="0" algn="l" defTabSz="622300">
            <a:lnSpc>
              <a:spcPct val="90000"/>
            </a:lnSpc>
            <a:spcBef>
              <a:spcPct val="0"/>
            </a:spcBef>
            <a:spcAft>
              <a:spcPct val="35000"/>
            </a:spcAft>
            <a:buNone/>
          </a:pPr>
          <a:r>
            <a:rPr lang="en-US" sz="1400" kern="1200" dirty="0"/>
            <a:t>Risk Category wise Rating structure not imposed</a:t>
          </a:r>
        </a:p>
      </dsp:txBody>
      <dsp:txXfrm>
        <a:off x="569146" y="4925088"/>
        <a:ext cx="9541636" cy="757966"/>
      </dsp:txXfrm>
    </dsp:sp>
    <dsp:sp modelId="{87020271-2DDD-49E1-B0DD-E28E8D0CC318}">
      <dsp:nvSpPr>
        <dsp:cNvPr id="0" name=""/>
        <dsp:cNvSpPr/>
      </dsp:nvSpPr>
      <dsp:spPr>
        <a:xfrm>
          <a:off x="95417" y="4830342"/>
          <a:ext cx="947458" cy="947458"/>
        </a:xfrm>
        <a:prstGeom prst="ellipse">
          <a:avLst/>
        </a:prstGeom>
        <a:solidFill>
          <a:schemeClr val="lt1">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A36487-F482-4347-9BD3-EC4E81279C0F}">
      <dsp:nvSpPr>
        <dsp:cNvPr id="0" name=""/>
        <dsp:cNvSpPr/>
      </dsp:nvSpPr>
      <dsp:spPr>
        <a:xfrm rot="5400000">
          <a:off x="6257002" y="-2797926"/>
          <a:ext cx="1101239" cy="6872719"/>
        </a:xfrm>
        <a:prstGeom prst="round2SameRect">
          <a:avLst/>
        </a:prstGeom>
        <a:solidFill>
          <a:schemeClr val="accent2">
            <a:tint val="40000"/>
            <a:alpha val="90000"/>
            <a:hueOff val="0"/>
            <a:satOff val="0"/>
            <a:lumOff val="0"/>
            <a:alphaOff val="0"/>
          </a:schemeClr>
        </a:solidFill>
        <a:ln w="6350" cap="flat" cmpd="sng" algn="ctr">
          <a:solidFill>
            <a:schemeClr val="accent2">
              <a:tint val="40000"/>
              <a:alpha val="90000"/>
              <a:hueOff val="0"/>
              <a:satOff val="0"/>
              <a:lumOff val="0"/>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4770" tIns="32385" rIns="64770" bIns="32385" numCol="1" spcCol="1270" anchor="ctr" anchorCtr="0">
          <a:noAutofit/>
        </a:bodyPr>
        <a:lstStyle/>
        <a:p>
          <a:pPr marL="171450" lvl="1" indent="-171450" algn="l" defTabSz="755650">
            <a:lnSpc>
              <a:spcPct val="90000"/>
            </a:lnSpc>
            <a:spcBef>
              <a:spcPct val="0"/>
            </a:spcBef>
            <a:spcAft>
              <a:spcPct val="15000"/>
            </a:spcAft>
            <a:buChar char="•"/>
          </a:pPr>
          <a:r>
            <a:rPr lang="en-US" sz="1700" kern="1200" dirty="0"/>
            <a:t>Yearly, Half-yearly, Quarterly and Monthly basis</a:t>
          </a:r>
        </a:p>
      </dsp:txBody>
      <dsp:txXfrm rot="-5400000">
        <a:off x="3371262" y="141572"/>
        <a:ext cx="6818961" cy="993723"/>
      </dsp:txXfrm>
    </dsp:sp>
    <dsp:sp modelId="{EAEC6472-065D-4C60-984A-E5F5F9293CCD}">
      <dsp:nvSpPr>
        <dsp:cNvPr id="0" name=""/>
        <dsp:cNvSpPr/>
      </dsp:nvSpPr>
      <dsp:spPr>
        <a:xfrm>
          <a:off x="494642" y="1455"/>
          <a:ext cx="2876619" cy="1273955"/>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53340" rIns="106680" bIns="53340" numCol="1" spcCol="1270" anchor="ctr" anchorCtr="0">
          <a:noAutofit/>
        </a:bodyPr>
        <a:lstStyle/>
        <a:p>
          <a:pPr marL="0" lvl="0" indent="0" algn="ctr" defTabSz="1244600">
            <a:lnSpc>
              <a:spcPct val="90000"/>
            </a:lnSpc>
            <a:spcBef>
              <a:spcPct val="0"/>
            </a:spcBef>
            <a:spcAft>
              <a:spcPct val="35000"/>
            </a:spcAft>
            <a:buNone/>
          </a:pPr>
          <a:r>
            <a:rPr lang="en-US" sz="2800" kern="1200" dirty="0"/>
            <a:t>Premium     Payment	</a:t>
          </a:r>
        </a:p>
      </dsp:txBody>
      <dsp:txXfrm>
        <a:off x="556831" y="63644"/>
        <a:ext cx="2752241" cy="1149577"/>
      </dsp:txXfrm>
    </dsp:sp>
    <dsp:sp modelId="{9056A4D5-9AA6-45B7-8466-27F1D51537C9}">
      <dsp:nvSpPr>
        <dsp:cNvPr id="0" name=""/>
        <dsp:cNvSpPr/>
      </dsp:nvSpPr>
      <dsp:spPr>
        <a:xfrm rot="5400000">
          <a:off x="5381931" y="-669240"/>
          <a:ext cx="2839050" cy="6866007"/>
        </a:xfrm>
        <a:prstGeom prst="round2SameRect">
          <a:avLst/>
        </a:prstGeom>
        <a:solidFill>
          <a:schemeClr val="accent3">
            <a:tint val="40000"/>
            <a:alpha val="90000"/>
            <a:hueOff val="0"/>
            <a:satOff val="0"/>
            <a:lumOff val="0"/>
            <a:alphaOff val="0"/>
          </a:schemeClr>
        </a:solidFill>
        <a:ln w="6350" cap="flat" cmpd="sng" algn="ctr">
          <a:solidFill>
            <a:schemeClr val="accent3">
              <a:tint val="40000"/>
              <a:alpha val="90000"/>
              <a:hueOff val="0"/>
              <a:satOff val="0"/>
              <a:lumOff val="0"/>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4770" tIns="32385" rIns="64770" bIns="32385" numCol="1" spcCol="1270" anchor="ctr" anchorCtr="0">
          <a:noAutofit/>
        </a:bodyPr>
        <a:lstStyle/>
        <a:p>
          <a:pPr marL="171450" lvl="1" indent="-171450" algn="l" defTabSz="755650">
            <a:lnSpc>
              <a:spcPct val="90000"/>
            </a:lnSpc>
            <a:spcBef>
              <a:spcPct val="0"/>
            </a:spcBef>
            <a:spcAft>
              <a:spcPct val="15000"/>
            </a:spcAft>
            <a:buChar char="•"/>
          </a:pPr>
          <a:r>
            <a:rPr lang="en-US" sz="1700" kern="1200" dirty="0"/>
            <a:t>Yearly: 30 days/ Other Modes:15 days</a:t>
          </a:r>
        </a:p>
        <a:p>
          <a:pPr marL="171450" lvl="1" indent="-171450" algn="l" defTabSz="755650">
            <a:lnSpc>
              <a:spcPct val="90000"/>
            </a:lnSpc>
            <a:spcBef>
              <a:spcPct val="0"/>
            </a:spcBef>
            <a:spcAft>
              <a:spcPct val="15000"/>
            </a:spcAft>
            <a:buChar char="•"/>
          </a:pPr>
          <a:r>
            <a:rPr lang="en-US" sz="1700" b="1" kern="1200" dirty="0"/>
            <a:t>No interest </a:t>
          </a:r>
          <a:r>
            <a:rPr lang="en-US" sz="1700" kern="1200" dirty="0"/>
            <a:t>will be charged If the instalment premium is not paid on due date.</a:t>
          </a:r>
        </a:p>
        <a:p>
          <a:pPr marL="171450" lvl="1" indent="-171450" algn="l" defTabSz="755650">
            <a:lnSpc>
              <a:spcPct val="90000"/>
            </a:lnSpc>
            <a:spcBef>
              <a:spcPct val="0"/>
            </a:spcBef>
            <a:spcAft>
              <a:spcPct val="15000"/>
            </a:spcAft>
            <a:buChar char="•"/>
          </a:pPr>
          <a:r>
            <a:rPr lang="en-US" sz="1700" kern="1200"/>
            <a:t>During grace period, coverage will not be available from the due date of instalment premium till the date of receipt of premium by Company.</a:t>
          </a:r>
        </a:p>
        <a:p>
          <a:pPr marL="171450" lvl="1" indent="-171450" algn="l" defTabSz="755650">
            <a:lnSpc>
              <a:spcPct val="90000"/>
            </a:lnSpc>
            <a:spcBef>
              <a:spcPct val="0"/>
            </a:spcBef>
            <a:spcAft>
              <a:spcPct val="15000"/>
            </a:spcAft>
            <a:buChar char="•"/>
          </a:pPr>
          <a:r>
            <a:rPr lang="en-US" sz="1700" kern="1200" dirty="0"/>
            <a:t>In case of </a:t>
          </a:r>
          <a:r>
            <a:rPr lang="en-US" sz="1700" b="1" kern="1200" dirty="0"/>
            <a:t>instalment premium due not received </a:t>
          </a:r>
          <a:r>
            <a:rPr lang="en-US" sz="1700" kern="1200" dirty="0"/>
            <a:t>within the grace period, the policy will get cancelled</a:t>
          </a:r>
        </a:p>
        <a:p>
          <a:pPr marL="171450" lvl="1" indent="-171450" algn="l" defTabSz="755650">
            <a:lnSpc>
              <a:spcPct val="90000"/>
            </a:lnSpc>
            <a:spcBef>
              <a:spcPct val="0"/>
            </a:spcBef>
            <a:spcAft>
              <a:spcPct val="15000"/>
            </a:spcAft>
            <a:buChar char="•"/>
          </a:pPr>
          <a:r>
            <a:rPr lang="en-US" sz="1700" kern="1200" dirty="0"/>
            <a:t>In the event of a claim, </a:t>
          </a:r>
          <a:r>
            <a:rPr lang="en-US" sz="1700" b="1" kern="1200" dirty="0"/>
            <a:t>all subsequent premium instalments </a:t>
          </a:r>
          <a:r>
            <a:rPr lang="en-US" sz="1700" kern="1200" dirty="0"/>
            <a:t>shall immediately become due and payable.</a:t>
          </a:r>
        </a:p>
      </dsp:txBody>
      <dsp:txXfrm rot="-5400000">
        <a:off x="3368453" y="1482829"/>
        <a:ext cx="6727416" cy="2561868"/>
      </dsp:txXfrm>
    </dsp:sp>
    <dsp:sp modelId="{029DD14A-7086-4972-945C-F00353BEA28E}">
      <dsp:nvSpPr>
        <dsp:cNvPr id="0" name=""/>
        <dsp:cNvSpPr/>
      </dsp:nvSpPr>
      <dsp:spPr>
        <a:xfrm>
          <a:off x="494642" y="2164076"/>
          <a:ext cx="2873810" cy="1199373"/>
        </a:xfrm>
        <a:prstGeom prst="round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53340" rIns="106680" bIns="53340" numCol="1" spcCol="1270" anchor="ctr" anchorCtr="0">
          <a:noAutofit/>
        </a:bodyPr>
        <a:lstStyle/>
        <a:p>
          <a:pPr marL="0" lvl="0" indent="0" algn="ctr" defTabSz="1244600">
            <a:lnSpc>
              <a:spcPct val="90000"/>
            </a:lnSpc>
            <a:spcBef>
              <a:spcPct val="0"/>
            </a:spcBef>
            <a:spcAft>
              <a:spcPct val="35000"/>
            </a:spcAft>
            <a:buNone/>
          </a:pPr>
          <a:r>
            <a:rPr lang="en-US" sz="2800" kern="1200" dirty="0"/>
            <a:t>Grace Period</a:t>
          </a:r>
        </a:p>
      </dsp:txBody>
      <dsp:txXfrm>
        <a:off x="553191" y="2222625"/>
        <a:ext cx="2756712" cy="1082275"/>
      </dsp:txXfrm>
    </dsp:sp>
    <dsp:sp modelId="{C67B06A0-D342-4650-A149-BD482A8ED8B0}">
      <dsp:nvSpPr>
        <dsp:cNvPr id="0" name=""/>
        <dsp:cNvSpPr/>
      </dsp:nvSpPr>
      <dsp:spPr>
        <a:xfrm rot="5400000">
          <a:off x="6257002" y="1415443"/>
          <a:ext cx="1101239" cy="6872719"/>
        </a:xfrm>
        <a:prstGeom prst="round2SameRect">
          <a:avLst/>
        </a:prstGeom>
        <a:solidFill>
          <a:schemeClr val="accent4">
            <a:tint val="40000"/>
            <a:alpha val="90000"/>
            <a:hueOff val="0"/>
            <a:satOff val="0"/>
            <a:lumOff val="0"/>
            <a:alphaOff val="0"/>
          </a:schemeClr>
        </a:solidFill>
        <a:ln w="6350" cap="flat" cmpd="sng" algn="ctr">
          <a:solidFill>
            <a:schemeClr val="accent4">
              <a:tint val="40000"/>
              <a:alpha val="90000"/>
              <a:hueOff val="0"/>
              <a:satOff val="0"/>
              <a:lumOff val="0"/>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4770" tIns="32385" rIns="64770" bIns="32385" numCol="1" spcCol="1270" anchor="ctr" anchorCtr="0">
          <a:noAutofit/>
        </a:bodyPr>
        <a:lstStyle/>
        <a:p>
          <a:pPr marL="171450" lvl="1" indent="-171450" algn="l" defTabSz="755650">
            <a:lnSpc>
              <a:spcPct val="90000"/>
            </a:lnSpc>
            <a:spcBef>
              <a:spcPct val="0"/>
            </a:spcBef>
            <a:spcAft>
              <a:spcPct val="15000"/>
            </a:spcAft>
            <a:buChar char="•"/>
          </a:pPr>
          <a:r>
            <a:rPr lang="en-US" sz="1700" kern="1200" dirty="0"/>
            <a:t>Applicable only for fresh policies</a:t>
          </a:r>
        </a:p>
        <a:p>
          <a:pPr marL="171450" lvl="1" indent="-171450" algn="l" defTabSz="755650">
            <a:lnSpc>
              <a:spcPct val="90000"/>
            </a:lnSpc>
            <a:spcBef>
              <a:spcPct val="0"/>
            </a:spcBef>
            <a:spcAft>
              <a:spcPct val="15000"/>
            </a:spcAft>
            <a:buChar char="•"/>
          </a:pPr>
          <a:r>
            <a:rPr lang="en-US" sz="1700" kern="1200" dirty="0"/>
            <a:t>15 days from date of policy receipt</a:t>
          </a:r>
        </a:p>
      </dsp:txBody>
      <dsp:txXfrm rot="-5400000">
        <a:off x="3371262" y="4354941"/>
        <a:ext cx="6818961" cy="993723"/>
      </dsp:txXfrm>
    </dsp:sp>
    <dsp:sp modelId="{6ED957DB-0536-45F1-A1DE-73FD6A790871}">
      <dsp:nvSpPr>
        <dsp:cNvPr id="0" name=""/>
        <dsp:cNvSpPr/>
      </dsp:nvSpPr>
      <dsp:spPr>
        <a:xfrm>
          <a:off x="494642" y="4252116"/>
          <a:ext cx="2876619" cy="1199373"/>
        </a:xfrm>
        <a:prstGeom prst="round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53340" rIns="106680" bIns="53340" numCol="1" spcCol="1270" anchor="ctr" anchorCtr="0">
          <a:noAutofit/>
        </a:bodyPr>
        <a:lstStyle/>
        <a:p>
          <a:pPr marL="0" lvl="0" indent="0" algn="ctr" defTabSz="1244600">
            <a:lnSpc>
              <a:spcPct val="90000"/>
            </a:lnSpc>
            <a:spcBef>
              <a:spcPct val="0"/>
            </a:spcBef>
            <a:spcAft>
              <a:spcPct val="35000"/>
            </a:spcAft>
            <a:buNone/>
          </a:pPr>
          <a:r>
            <a:rPr lang="en-US" sz="2800" kern="1200" dirty="0"/>
            <a:t>Free look period</a:t>
          </a:r>
        </a:p>
      </dsp:txBody>
      <dsp:txXfrm>
        <a:off x="553191" y="4310665"/>
        <a:ext cx="2759521" cy="1082275"/>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542AE5-8DD0-4160-A44B-451CFAE3D79E}">
      <dsp:nvSpPr>
        <dsp:cNvPr id="0" name=""/>
        <dsp:cNvSpPr/>
      </dsp:nvSpPr>
      <dsp:spPr>
        <a:xfrm>
          <a:off x="-6484574" y="-992145"/>
          <a:ext cx="7721180" cy="7721180"/>
        </a:xfrm>
        <a:prstGeom prst="blockArc">
          <a:avLst>
            <a:gd name="adj1" fmla="val 18900000"/>
            <a:gd name="adj2" fmla="val 2700000"/>
            <a:gd name="adj3" fmla="val 280"/>
          </a:avLst>
        </a:prstGeom>
        <a:noFill/>
        <a:ln w="12700" cap="flat" cmpd="sng" algn="ctr">
          <a:solidFill>
            <a:schemeClr val="accent5">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5A40ED45-E641-404E-B1C2-392B068DE917}">
      <dsp:nvSpPr>
        <dsp:cNvPr id="0" name=""/>
        <dsp:cNvSpPr/>
      </dsp:nvSpPr>
      <dsp:spPr>
        <a:xfrm>
          <a:off x="796280" y="573689"/>
          <a:ext cx="8790179" cy="1147378"/>
        </a:xfrm>
        <a:prstGeom prst="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0731" tIns="40640" rIns="40640" bIns="40640" numCol="1" spcCol="1270" anchor="ctr" anchorCtr="0">
          <a:noAutofit/>
        </a:bodyPr>
        <a:lstStyle/>
        <a:p>
          <a:pPr marL="0" lvl="0" indent="0" algn="l" defTabSz="711200">
            <a:lnSpc>
              <a:spcPct val="90000"/>
            </a:lnSpc>
            <a:spcBef>
              <a:spcPct val="0"/>
            </a:spcBef>
            <a:spcAft>
              <a:spcPct val="35000"/>
            </a:spcAft>
            <a:buNone/>
          </a:pPr>
          <a:r>
            <a:rPr lang="en-US" sz="1600" b="1" kern="1200" dirty="0"/>
            <a:t>Accidental bodily injury whilst in or entering into or descending from</a:t>
          </a:r>
        </a:p>
        <a:p>
          <a:pPr marL="0" lvl="0" indent="0" algn="l" defTabSz="711200">
            <a:lnSpc>
              <a:spcPct val="90000"/>
            </a:lnSpc>
            <a:spcBef>
              <a:spcPct val="0"/>
            </a:spcBef>
            <a:spcAft>
              <a:spcPct val="35000"/>
            </a:spcAft>
            <a:buNone/>
          </a:pPr>
          <a:r>
            <a:rPr lang="en-US" sz="1600" b="1" kern="1200" dirty="0"/>
            <a:t>any aircraft owned and/or operated by a regular airline over a scheduled route</a:t>
          </a:r>
        </a:p>
        <a:p>
          <a:pPr marL="0" lvl="0" indent="0" algn="l" defTabSz="711200">
            <a:lnSpc>
              <a:spcPct val="90000"/>
            </a:lnSpc>
            <a:spcBef>
              <a:spcPct val="0"/>
            </a:spcBef>
            <a:spcAft>
              <a:spcPct val="35000"/>
            </a:spcAft>
            <a:buNone/>
          </a:pPr>
          <a:r>
            <a:rPr lang="en-US" sz="1600" b="1" kern="1200" dirty="0"/>
            <a:t>by which the insured is travelling as a passenger during the flight specified</a:t>
          </a:r>
        </a:p>
      </dsp:txBody>
      <dsp:txXfrm>
        <a:off x="796280" y="573689"/>
        <a:ext cx="8790179" cy="1147378"/>
      </dsp:txXfrm>
    </dsp:sp>
    <dsp:sp modelId="{6EB09077-7E59-4261-B878-0E20747B1D9A}">
      <dsp:nvSpPr>
        <dsp:cNvPr id="0" name=""/>
        <dsp:cNvSpPr/>
      </dsp:nvSpPr>
      <dsp:spPr>
        <a:xfrm>
          <a:off x="79169" y="430266"/>
          <a:ext cx="1434222" cy="1434222"/>
        </a:xfrm>
        <a:prstGeom prst="ellipse">
          <a:avLst/>
        </a:prstGeom>
        <a:solidFill>
          <a:schemeClr val="lt1">
            <a:hueOff val="0"/>
            <a:satOff val="0"/>
            <a:lumOff val="0"/>
            <a:alphaOff val="0"/>
          </a:schemeClr>
        </a:solidFill>
        <a:ln w="6350" cap="flat" cmpd="sng" algn="ctr">
          <a:solidFill>
            <a:schemeClr val="accent4">
              <a:hueOff val="0"/>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8B92890D-ABE0-453E-AB5A-914F5AA68ABC}">
      <dsp:nvSpPr>
        <dsp:cNvPr id="0" name=""/>
        <dsp:cNvSpPr/>
      </dsp:nvSpPr>
      <dsp:spPr>
        <a:xfrm>
          <a:off x="1213352" y="2294756"/>
          <a:ext cx="8373107" cy="1147378"/>
        </a:xfrm>
        <a:prstGeom prst="rect">
          <a:avLst/>
        </a:prstGeom>
        <a:gradFill rotWithShape="0">
          <a:gsLst>
            <a:gs pos="0">
              <a:schemeClr val="accent4">
                <a:hueOff val="-581676"/>
                <a:satOff val="15662"/>
                <a:lumOff val="-4020"/>
                <a:alphaOff val="0"/>
                <a:satMod val="103000"/>
                <a:lumMod val="102000"/>
                <a:tint val="94000"/>
              </a:schemeClr>
            </a:gs>
            <a:gs pos="50000">
              <a:schemeClr val="accent4">
                <a:hueOff val="-581676"/>
                <a:satOff val="15662"/>
                <a:lumOff val="-4020"/>
                <a:alphaOff val="0"/>
                <a:satMod val="110000"/>
                <a:lumMod val="100000"/>
                <a:shade val="100000"/>
              </a:schemeClr>
            </a:gs>
            <a:gs pos="100000">
              <a:schemeClr val="accent4">
                <a:hueOff val="-581676"/>
                <a:satOff val="15662"/>
                <a:lumOff val="-402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0731" tIns="40640" rIns="40640" bIns="40640" numCol="1" spcCol="1270" anchor="ctr" anchorCtr="0">
          <a:noAutofit/>
        </a:bodyPr>
        <a:lstStyle/>
        <a:p>
          <a:pPr marL="0" lvl="0" indent="0" algn="l" defTabSz="711200">
            <a:lnSpc>
              <a:spcPct val="90000"/>
            </a:lnSpc>
            <a:spcBef>
              <a:spcPct val="0"/>
            </a:spcBef>
            <a:spcAft>
              <a:spcPct val="35000"/>
            </a:spcAft>
            <a:buNone/>
          </a:pPr>
          <a:r>
            <a:rPr lang="en-US" sz="1600" b="1" kern="1200" dirty="0"/>
            <a:t>Period of cover: Restricted to the travel time only.</a:t>
          </a:r>
        </a:p>
      </dsp:txBody>
      <dsp:txXfrm>
        <a:off x="1213352" y="2294756"/>
        <a:ext cx="8373107" cy="1147378"/>
      </dsp:txXfrm>
    </dsp:sp>
    <dsp:sp modelId="{81B459A7-1297-442B-A8D9-3539D2272BF4}">
      <dsp:nvSpPr>
        <dsp:cNvPr id="0" name=""/>
        <dsp:cNvSpPr/>
      </dsp:nvSpPr>
      <dsp:spPr>
        <a:xfrm>
          <a:off x="496240" y="2151333"/>
          <a:ext cx="1434222" cy="1434222"/>
        </a:xfrm>
        <a:prstGeom prst="ellipse">
          <a:avLst/>
        </a:prstGeom>
        <a:solidFill>
          <a:schemeClr val="lt1">
            <a:hueOff val="0"/>
            <a:satOff val="0"/>
            <a:lumOff val="0"/>
            <a:alphaOff val="0"/>
          </a:schemeClr>
        </a:solidFill>
        <a:ln w="6350" cap="flat" cmpd="sng" algn="ctr">
          <a:solidFill>
            <a:schemeClr val="accent4">
              <a:hueOff val="-581676"/>
              <a:satOff val="15662"/>
              <a:lumOff val="-402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66DE1572-8289-426A-958F-9379F8E83E5A}">
      <dsp:nvSpPr>
        <dsp:cNvPr id="0" name=""/>
        <dsp:cNvSpPr/>
      </dsp:nvSpPr>
      <dsp:spPr>
        <a:xfrm>
          <a:off x="796280" y="3842729"/>
          <a:ext cx="8790179" cy="1493564"/>
        </a:xfrm>
        <a:prstGeom prst="rect">
          <a:avLst/>
        </a:prstGeom>
        <a:gradFill rotWithShape="0">
          <a:gsLst>
            <a:gs pos="0">
              <a:schemeClr val="accent4">
                <a:hueOff val="-1163352"/>
                <a:satOff val="31323"/>
                <a:lumOff val="-8041"/>
                <a:alphaOff val="0"/>
                <a:satMod val="103000"/>
                <a:lumMod val="102000"/>
                <a:tint val="94000"/>
              </a:schemeClr>
            </a:gs>
            <a:gs pos="50000">
              <a:schemeClr val="accent4">
                <a:hueOff val="-1163352"/>
                <a:satOff val="31323"/>
                <a:lumOff val="-8041"/>
                <a:alphaOff val="0"/>
                <a:satMod val="110000"/>
                <a:lumMod val="100000"/>
                <a:shade val="100000"/>
              </a:schemeClr>
            </a:gs>
            <a:gs pos="100000">
              <a:schemeClr val="accent4">
                <a:hueOff val="-1163352"/>
                <a:satOff val="31323"/>
                <a:lumOff val="-8041"/>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0731" tIns="40640" rIns="40640" bIns="40640" numCol="1" spcCol="1270" anchor="ctr" anchorCtr="0">
          <a:noAutofit/>
        </a:bodyPr>
        <a:lstStyle/>
        <a:p>
          <a:pPr marL="0" lvl="0" indent="0" algn="l" defTabSz="711200">
            <a:lnSpc>
              <a:spcPct val="90000"/>
            </a:lnSpc>
            <a:spcBef>
              <a:spcPct val="0"/>
            </a:spcBef>
            <a:spcAft>
              <a:spcPct val="35000"/>
            </a:spcAft>
            <a:buNone/>
          </a:pPr>
          <a:r>
            <a:rPr lang="en-US" sz="1600" b="1" kern="1200" dirty="0"/>
            <a:t>Policy Types:</a:t>
          </a:r>
        </a:p>
        <a:p>
          <a:pPr marL="0" lvl="0" indent="0" algn="l" defTabSz="711200">
            <a:lnSpc>
              <a:spcPct val="90000"/>
            </a:lnSpc>
            <a:spcBef>
              <a:spcPct val="0"/>
            </a:spcBef>
            <a:spcAft>
              <a:spcPct val="35000"/>
            </a:spcAft>
            <a:buNone/>
          </a:pPr>
          <a:r>
            <a:rPr lang="en-US" sz="1600" b="1" kern="1200" dirty="0"/>
            <a:t>(a) Trip Specific</a:t>
          </a:r>
        </a:p>
        <a:p>
          <a:pPr marL="0" lvl="0" indent="0" algn="l" defTabSz="711200">
            <a:lnSpc>
              <a:spcPct val="90000"/>
            </a:lnSpc>
            <a:spcBef>
              <a:spcPct val="0"/>
            </a:spcBef>
            <a:spcAft>
              <a:spcPct val="35000"/>
            </a:spcAft>
            <a:buNone/>
          </a:pPr>
          <a:r>
            <a:rPr lang="en-US" sz="1600" b="1" kern="1200" dirty="0"/>
            <a:t>(b) Annual ( on Declaration basis based on the number of anticipated trips during a specified period) – Most Important: Moral Hazard</a:t>
          </a:r>
        </a:p>
      </dsp:txBody>
      <dsp:txXfrm>
        <a:off x="796280" y="3842729"/>
        <a:ext cx="8790179" cy="1493564"/>
      </dsp:txXfrm>
    </dsp:sp>
    <dsp:sp modelId="{E935E079-816E-4A49-B5C1-035D7C9B91FD}">
      <dsp:nvSpPr>
        <dsp:cNvPr id="0" name=""/>
        <dsp:cNvSpPr/>
      </dsp:nvSpPr>
      <dsp:spPr>
        <a:xfrm>
          <a:off x="79169" y="3872400"/>
          <a:ext cx="1434222" cy="1434222"/>
        </a:xfrm>
        <a:prstGeom prst="ellipse">
          <a:avLst/>
        </a:prstGeom>
        <a:solidFill>
          <a:schemeClr val="lt1">
            <a:hueOff val="0"/>
            <a:satOff val="0"/>
            <a:lumOff val="0"/>
            <a:alphaOff val="0"/>
          </a:schemeClr>
        </a:solidFill>
        <a:ln w="6350" cap="flat" cmpd="sng" algn="ctr">
          <a:solidFill>
            <a:schemeClr val="accent4">
              <a:hueOff val="-1163352"/>
              <a:satOff val="31323"/>
              <a:lumOff val="-8041"/>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CC8141-11D1-4652-AFB4-947B490ABEDA}">
      <dsp:nvSpPr>
        <dsp:cNvPr id="0" name=""/>
        <dsp:cNvSpPr/>
      </dsp:nvSpPr>
      <dsp:spPr>
        <a:xfrm rot="5400000">
          <a:off x="-479403" y="653760"/>
          <a:ext cx="3196021" cy="2237214"/>
        </a:xfrm>
        <a:prstGeom prst="chevron">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977900">
            <a:lnSpc>
              <a:spcPct val="90000"/>
            </a:lnSpc>
            <a:spcBef>
              <a:spcPct val="0"/>
            </a:spcBef>
            <a:spcAft>
              <a:spcPct val="35000"/>
            </a:spcAft>
            <a:buNone/>
          </a:pPr>
          <a:r>
            <a:rPr lang="en-US" sz="2200" kern="1200" dirty="0"/>
            <a:t>STUDENTS SAFETY</a:t>
          </a:r>
        </a:p>
      </dsp:txBody>
      <dsp:txXfrm rot="-5400000">
        <a:off x="1" y="1292963"/>
        <a:ext cx="2237214" cy="958807"/>
      </dsp:txXfrm>
    </dsp:sp>
    <dsp:sp modelId="{6B934BF3-40F6-4202-BC0D-14ABAD799593}">
      <dsp:nvSpPr>
        <dsp:cNvPr id="0" name=""/>
        <dsp:cNvSpPr/>
      </dsp:nvSpPr>
      <dsp:spPr>
        <a:xfrm rot="5400000">
          <a:off x="5314046" y="-2953562"/>
          <a:ext cx="2410880" cy="8585492"/>
        </a:xfrm>
        <a:prstGeom prst="round2SameRect">
          <a:avLst/>
        </a:prstGeom>
        <a:solidFill>
          <a:schemeClr val="lt1">
            <a:alpha val="90000"/>
            <a:hueOff val="0"/>
            <a:satOff val="0"/>
            <a:lumOff val="0"/>
            <a:alphaOff val="0"/>
          </a:schemeClr>
        </a:solidFill>
        <a:ln w="6350" cap="flat" cmpd="sng" algn="ctr">
          <a:solidFill>
            <a:schemeClr val="accent4">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a:t>Schools, colleges or other educational institutions</a:t>
          </a:r>
        </a:p>
        <a:p>
          <a:pPr marL="171450" lvl="1" indent="-171450" algn="l" defTabSz="800100">
            <a:lnSpc>
              <a:spcPct val="90000"/>
            </a:lnSpc>
            <a:spcBef>
              <a:spcPct val="0"/>
            </a:spcBef>
            <a:spcAft>
              <a:spcPct val="15000"/>
            </a:spcAft>
            <a:buChar char="•"/>
          </a:pPr>
          <a:r>
            <a:rPr lang="en-US" sz="1800" b="1" kern="1200" dirty="0"/>
            <a:t>Cover: </a:t>
          </a:r>
          <a:r>
            <a:rPr lang="en-US" sz="1800" kern="1200" dirty="0"/>
            <a:t>Death, PTD &amp; PPD</a:t>
          </a:r>
        </a:p>
        <a:p>
          <a:pPr marL="171450" lvl="1" indent="-171450" algn="l" defTabSz="800100">
            <a:lnSpc>
              <a:spcPct val="90000"/>
            </a:lnSpc>
            <a:spcBef>
              <a:spcPct val="0"/>
            </a:spcBef>
            <a:spcAft>
              <a:spcPct val="15000"/>
            </a:spcAft>
            <a:buChar char="•"/>
          </a:pPr>
          <a:r>
            <a:rPr lang="en-US" sz="1800" b="1" kern="1200" dirty="0"/>
            <a:t>Extension: </a:t>
          </a:r>
          <a:r>
            <a:rPr lang="en-US" sz="1800" kern="1200" dirty="0"/>
            <a:t>Hospitalization/medical expenses</a:t>
          </a:r>
        </a:p>
        <a:p>
          <a:pPr marL="171450" lvl="1" indent="-171450" algn="l" defTabSz="800100">
            <a:lnSpc>
              <a:spcPct val="90000"/>
            </a:lnSpc>
            <a:spcBef>
              <a:spcPct val="0"/>
            </a:spcBef>
            <a:spcAft>
              <a:spcPct val="15000"/>
            </a:spcAft>
            <a:buChar char="•"/>
          </a:pPr>
          <a:r>
            <a:rPr lang="en-US" sz="1800" kern="1200" dirty="0"/>
            <a:t>Underwriting practice: Limit per accident / policy period</a:t>
          </a:r>
        </a:p>
        <a:p>
          <a:pPr marL="171450" lvl="1" indent="-171450" algn="l" defTabSz="800100">
            <a:lnSpc>
              <a:spcPct val="90000"/>
            </a:lnSpc>
            <a:spcBef>
              <a:spcPct val="0"/>
            </a:spcBef>
            <a:spcAft>
              <a:spcPct val="15000"/>
            </a:spcAft>
            <a:buChar char="•"/>
          </a:pPr>
          <a:r>
            <a:rPr lang="en-US" sz="1800" kern="1200" dirty="0"/>
            <a:t>Mandatory that all students are covered (Additional students are covered during policy period at extra premium)</a:t>
          </a:r>
        </a:p>
        <a:p>
          <a:pPr marL="171450" lvl="1" indent="-171450" algn="l" defTabSz="800100">
            <a:lnSpc>
              <a:spcPct val="90000"/>
            </a:lnSpc>
            <a:spcBef>
              <a:spcPct val="0"/>
            </a:spcBef>
            <a:spcAft>
              <a:spcPct val="15000"/>
            </a:spcAft>
            <a:buChar char="•"/>
          </a:pPr>
          <a:r>
            <a:rPr lang="en-US" sz="1800" kern="1200" dirty="0"/>
            <a:t>Claim amount paid : Parent / guardian as recorded in the school register (routed through the institution)</a:t>
          </a:r>
        </a:p>
      </dsp:txBody>
      <dsp:txXfrm rot="-5400000">
        <a:off x="2226741" y="251432"/>
        <a:ext cx="8467803" cy="2175502"/>
      </dsp:txXfrm>
    </dsp:sp>
    <dsp:sp modelId="{10FDD544-F143-4492-98F8-08E54FBD1FAE}">
      <dsp:nvSpPr>
        <dsp:cNvPr id="0" name=""/>
        <dsp:cNvSpPr/>
      </dsp:nvSpPr>
      <dsp:spPr>
        <a:xfrm rot="5400000">
          <a:off x="-479403" y="3718087"/>
          <a:ext cx="3196021" cy="2237214"/>
        </a:xfrm>
        <a:prstGeom prst="chevron">
          <a:avLst/>
        </a:prstGeom>
        <a:gradFill rotWithShape="0">
          <a:gsLst>
            <a:gs pos="0">
              <a:schemeClr val="accent4">
                <a:hueOff val="-1163352"/>
                <a:satOff val="31323"/>
                <a:lumOff val="-8041"/>
                <a:alphaOff val="0"/>
                <a:satMod val="103000"/>
                <a:lumMod val="102000"/>
                <a:tint val="94000"/>
              </a:schemeClr>
            </a:gs>
            <a:gs pos="50000">
              <a:schemeClr val="accent4">
                <a:hueOff val="-1163352"/>
                <a:satOff val="31323"/>
                <a:lumOff val="-8041"/>
                <a:alphaOff val="0"/>
                <a:satMod val="110000"/>
                <a:lumMod val="100000"/>
                <a:shade val="100000"/>
              </a:schemeClr>
            </a:gs>
            <a:gs pos="100000">
              <a:schemeClr val="accent4">
                <a:hueOff val="-1163352"/>
                <a:satOff val="31323"/>
                <a:lumOff val="-8041"/>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977900">
            <a:lnSpc>
              <a:spcPct val="90000"/>
            </a:lnSpc>
            <a:spcBef>
              <a:spcPct val="0"/>
            </a:spcBef>
            <a:spcAft>
              <a:spcPct val="35000"/>
            </a:spcAft>
            <a:buNone/>
          </a:pPr>
          <a:r>
            <a:rPr lang="en-US" sz="2200" b="1" kern="1200" dirty="0"/>
            <a:t>RASTA AAPATHI KAVACH/ROAD SAFETY PACKAGE</a:t>
          </a:r>
          <a:endParaRPr lang="en-US" sz="2200" kern="1200" dirty="0"/>
        </a:p>
      </dsp:txBody>
      <dsp:txXfrm rot="-5400000">
        <a:off x="1" y="4357290"/>
        <a:ext cx="2237214" cy="958807"/>
      </dsp:txXfrm>
    </dsp:sp>
    <dsp:sp modelId="{C4A0D90C-164D-400D-98E5-65D672C9CDD7}">
      <dsp:nvSpPr>
        <dsp:cNvPr id="0" name=""/>
        <dsp:cNvSpPr/>
      </dsp:nvSpPr>
      <dsp:spPr>
        <a:xfrm rot="5400000">
          <a:off x="5336164" y="26692"/>
          <a:ext cx="2345524" cy="8585492"/>
        </a:xfrm>
        <a:prstGeom prst="round2SameRect">
          <a:avLst/>
        </a:prstGeom>
        <a:solidFill>
          <a:schemeClr val="lt1">
            <a:alpha val="90000"/>
            <a:hueOff val="0"/>
            <a:satOff val="0"/>
            <a:lumOff val="0"/>
            <a:alphaOff val="0"/>
          </a:schemeClr>
        </a:solidFill>
        <a:ln w="6350" cap="flat" cmpd="sng" algn="ctr">
          <a:solidFill>
            <a:schemeClr val="accent4">
              <a:hueOff val="-1163352"/>
              <a:satOff val="31323"/>
              <a:lumOff val="-8041"/>
              <a:alphaOff val="0"/>
            </a:schemeClr>
          </a:solidFill>
          <a:prstDash val="solid"/>
          <a:miter lim="800000"/>
        </a:ln>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a:t>Accident while riding a motor vehicle on road or rail</a:t>
          </a:r>
        </a:p>
        <a:p>
          <a:pPr marL="171450" lvl="1" indent="-171450" algn="l" defTabSz="800100">
            <a:lnSpc>
              <a:spcPct val="90000"/>
            </a:lnSpc>
            <a:spcBef>
              <a:spcPct val="0"/>
            </a:spcBef>
            <a:spcAft>
              <a:spcPct val="15000"/>
            </a:spcAft>
            <a:buChar char="•"/>
          </a:pPr>
          <a:r>
            <a:rPr lang="en-US" sz="1800" b="1" kern="1200" dirty="0"/>
            <a:t>Identical SI in both sections</a:t>
          </a:r>
        </a:p>
        <a:p>
          <a:pPr marL="342900" lvl="2" indent="-171450" algn="l" defTabSz="800100">
            <a:lnSpc>
              <a:spcPct val="90000"/>
            </a:lnSpc>
            <a:spcBef>
              <a:spcPct val="0"/>
            </a:spcBef>
            <a:spcAft>
              <a:spcPct val="15000"/>
            </a:spcAft>
            <a:buChar char="•"/>
          </a:pPr>
          <a:r>
            <a:rPr lang="en-US" sz="1800" kern="1200" dirty="0"/>
            <a:t>Section I: Death/PTD/PPD</a:t>
          </a:r>
        </a:p>
        <a:p>
          <a:pPr marL="342900" lvl="2" indent="-171450" algn="l" defTabSz="800100">
            <a:lnSpc>
              <a:spcPct val="90000"/>
            </a:lnSpc>
            <a:spcBef>
              <a:spcPct val="0"/>
            </a:spcBef>
            <a:spcAft>
              <a:spcPct val="15000"/>
            </a:spcAft>
            <a:buChar char="•"/>
          </a:pPr>
          <a:r>
            <a:rPr lang="en-US" sz="1800" kern="1200" dirty="0"/>
            <a:t>Section 2: </a:t>
          </a:r>
          <a:r>
            <a:rPr lang="en-US" sz="1800" kern="1200" dirty="0" err="1"/>
            <a:t>Hospitalisation</a:t>
          </a:r>
          <a:r>
            <a:rPr lang="en-US" sz="1800" kern="1200" dirty="0"/>
            <a:t>/Medical expenses incurred during </a:t>
          </a:r>
          <a:r>
            <a:rPr lang="en-US" sz="1800" kern="1200" dirty="0" err="1"/>
            <a:t>hospitalisation</a:t>
          </a:r>
          <a:r>
            <a:rPr lang="en-US" sz="1800" kern="1200" dirty="0"/>
            <a:t> for treatment of bodily injury caused by and arising out of such road/rail accident.</a:t>
          </a:r>
        </a:p>
        <a:p>
          <a:pPr marL="171450" lvl="1" indent="-171450" algn="l" defTabSz="800100">
            <a:lnSpc>
              <a:spcPct val="90000"/>
            </a:lnSpc>
            <a:spcBef>
              <a:spcPct val="0"/>
            </a:spcBef>
            <a:spcAft>
              <a:spcPct val="15000"/>
            </a:spcAft>
            <a:buChar char="•"/>
          </a:pPr>
          <a:r>
            <a:rPr lang="en-US" sz="1800" kern="1200" dirty="0"/>
            <a:t>Policy issued on an annual basis.</a:t>
          </a:r>
        </a:p>
        <a:p>
          <a:pPr marL="171450" lvl="1" indent="-171450" algn="l" defTabSz="800100">
            <a:lnSpc>
              <a:spcPct val="90000"/>
            </a:lnSpc>
            <a:spcBef>
              <a:spcPct val="0"/>
            </a:spcBef>
            <a:spcAft>
              <a:spcPct val="15000"/>
            </a:spcAft>
            <a:buChar char="•"/>
          </a:pPr>
          <a:r>
            <a:rPr lang="en-US" sz="1800" kern="1200" dirty="0"/>
            <a:t>Outpatient medical treatment is also covered up to a specified limit.</a:t>
          </a:r>
        </a:p>
      </dsp:txBody>
      <dsp:txXfrm rot="-5400000">
        <a:off x="2216181" y="3261175"/>
        <a:ext cx="8470993" cy="2116526"/>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9.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0.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9.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9.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CAAC74A-664E-43D3-859E-B35855730DBB}"/>
              </a:ext>
            </a:extLst>
          </p:cNvPr>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a:extLst>
              <a:ext uri="{FF2B5EF4-FFF2-40B4-BE49-F238E27FC236}">
                <a16:creationId xmlns:a16="http://schemas.microsoft.com/office/drawing/2014/main" id="{2710C658-31F9-4A67-8267-E3463B262A30}"/>
              </a:ext>
            </a:extLst>
          </p:cNvPr>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23AD794A-17F4-48F7-A14F-39DCAE091952}" type="datetimeFigureOut">
              <a:rPr lang="en-US" smtClean="0"/>
              <a:t>11/30/2024</a:t>
            </a:fld>
            <a:endParaRPr lang="en-US" dirty="0"/>
          </a:p>
        </p:txBody>
      </p:sp>
      <p:sp>
        <p:nvSpPr>
          <p:cNvPr id="4" name="Footer Placeholder 3">
            <a:extLst>
              <a:ext uri="{FF2B5EF4-FFF2-40B4-BE49-F238E27FC236}">
                <a16:creationId xmlns:a16="http://schemas.microsoft.com/office/drawing/2014/main" id="{CD7BBBF1-3A7A-4F4B-8592-578ABE65B71F}"/>
              </a:ext>
            </a:extLst>
          </p:cNvPr>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CA02F046-B531-4374-9A89-AC21BCA06E1B}"/>
              </a:ext>
            </a:extLst>
          </p:cNvPr>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7D2DFAA7-D3C3-4D01-9299-453E25D16D4E}" type="slidenum">
              <a:rPr lang="en-US" smtClean="0"/>
              <a:t>‹#›</a:t>
            </a:fld>
            <a:endParaRPr lang="en-US" dirty="0"/>
          </a:p>
        </p:txBody>
      </p:sp>
    </p:spTree>
    <p:extLst>
      <p:ext uri="{BB962C8B-B14F-4D97-AF65-F5344CB8AC3E}">
        <p14:creationId xmlns:p14="http://schemas.microsoft.com/office/powerpoint/2010/main" val="9005273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594C6A87-CC60-415C-BFEE-13D1CAD6861A}" type="datetimeFigureOut">
              <a:rPr lang="en-US" smtClean="0"/>
              <a:t>11/30/2024</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6DC51814-3B91-4036-94D2-3977634EE214}" type="slidenum">
              <a:rPr lang="en-US" smtClean="0"/>
              <a:t>‹#›</a:t>
            </a:fld>
            <a:endParaRPr lang="en-US" dirty="0"/>
          </a:p>
        </p:txBody>
      </p:sp>
    </p:spTree>
    <p:extLst>
      <p:ext uri="{BB962C8B-B14F-4D97-AF65-F5344CB8AC3E}">
        <p14:creationId xmlns:p14="http://schemas.microsoft.com/office/powerpoint/2010/main" val="13006257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Learn what is negotiable instruments</a:t>
            </a:r>
          </a:p>
        </p:txBody>
      </p:sp>
      <p:sp>
        <p:nvSpPr>
          <p:cNvPr id="4" name="Slide Number Placeholder 3"/>
          <p:cNvSpPr>
            <a:spLocks noGrp="1"/>
          </p:cNvSpPr>
          <p:nvPr>
            <p:ph type="sldNum" sz="quarter" idx="10"/>
          </p:nvPr>
        </p:nvSpPr>
        <p:spPr/>
        <p:txBody>
          <a:bodyPr/>
          <a:lstStyle/>
          <a:p>
            <a:fld id="{61D1E382-60AB-412A-8A1D-9A13F855B59A}" type="slidenum">
              <a:rPr lang="en-US" smtClean="0"/>
              <a:t>14</a:t>
            </a:fld>
            <a:endParaRPr lang="en-US"/>
          </a:p>
        </p:txBody>
      </p:sp>
    </p:spTree>
    <p:extLst>
      <p:ext uri="{BB962C8B-B14F-4D97-AF65-F5344CB8AC3E}">
        <p14:creationId xmlns:p14="http://schemas.microsoft.com/office/powerpoint/2010/main" val="3420069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Learn what is negotiable instruments</a:t>
            </a:r>
          </a:p>
        </p:txBody>
      </p:sp>
      <p:sp>
        <p:nvSpPr>
          <p:cNvPr id="4" name="Slide Number Placeholder 3"/>
          <p:cNvSpPr>
            <a:spLocks noGrp="1"/>
          </p:cNvSpPr>
          <p:nvPr>
            <p:ph type="sldNum" sz="quarter" idx="10"/>
          </p:nvPr>
        </p:nvSpPr>
        <p:spPr/>
        <p:txBody>
          <a:bodyPr/>
          <a:lstStyle/>
          <a:p>
            <a:fld id="{61D1E382-60AB-412A-8A1D-9A13F855B59A}" type="slidenum">
              <a:rPr lang="en-US" smtClean="0"/>
              <a:t>48</a:t>
            </a:fld>
            <a:endParaRPr lang="en-US"/>
          </a:p>
        </p:txBody>
      </p:sp>
    </p:spTree>
    <p:extLst>
      <p:ext uri="{BB962C8B-B14F-4D97-AF65-F5344CB8AC3E}">
        <p14:creationId xmlns:p14="http://schemas.microsoft.com/office/powerpoint/2010/main" val="29538628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Learn what is negotiable instruments</a:t>
            </a:r>
          </a:p>
        </p:txBody>
      </p:sp>
      <p:sp>
        <p:nvSpPr>
          <p:cNvPr id="4" name="Slide Number Placeholder 3"/>
          <p:cNvSpPr>
            <a:spLocks noGrp="1"/>
          </p:cNvSpPr>
          <p:nvPr>
            <p:ph type="sldNum" sz="quarter" idx="10"/>
          </p:nvPr>
        </p:nvSpPr>
        <p:spPr/>
        <p:txBody>
          <a:bodyPr/>
          <a:lstStyle/>
          <a:p>
            <a:fld id="{61D1E382-60AB-412A-8A1D-9A13F855B59A}" type="slidenum">
              <a:rPr lang="en-US" smtClean="0"/>
              <a:t>49</a:t>
            </a:fld>
            <a:endParaRPr lang="en-US"/>
          </a:p>
        </p:txBody>
      </p:sp>
    </p:spTree>
    <p:extLst>
      <p:ext uri="{BB962C8B-B14F-4D97-AF65-F5344CB8AC3E}">
        <p14:creationId xmlns:p14="http://schemas.microsoft.com/office/powerpoint/2010/main" val="20205356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Learn what is negotiable instruments</a:t>
            </a:r>
          </a:p>
        </p:txBody>
      </p:sp>
      <p:sp>
        <p:nvSpPr>
          <p:cNvPr id="4" name="Slide Number Placeholder 3"/>
          <p:cNvSpPr>
            <a:spLocks noGrp="1"/>
          </p:cNvSpPr>
          <p:nvPr>
            <p:ph type="sldNum" sz="quarter" idx="10"/>
          </p:nvPr>
        </p:nvSpPr>
        <p:spPr/>
        <p:txBody>
          <a:bodyPr/>
          <a:lstStyle/>
          <a:p>
            <a:fld id="{61D1E382-60AB-412A-8A1D-9A13F855B59A}" type="slidenum">
              <a:rPr lang="en-US" smtClean="0"/>
              <a:t>50</a:t>
            </a:fld>
            <a:endParaRPr lang="en-US"/>
          </a:p>
        </p:txBody>
      </p:sp>
    </p:spTree>
    <p:extLst>
      <p:ext uri="{BB962C8B-B14F-4D97-AF65-F5344CB8AC3E}">
        <p14:creationId xmlns:p14="http://schemas.microsoft.com/office/powerpoint/2010/main" val="30873012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Learn what is negotiable instruments</a:t>
            </a:r>
          </a:p>
        </p:txBody>
      </p:sp>
      <p:sp>
        <p:nvSpPr>
          <p:cNvPr id="4" name="Slide Number Placeholder 3"/>
          <p:cNvSpPr>
            <a:spLocks noGrp="1"/>
          </p:cNvSpPr>
          <p:nvPr>
            <p:ph type="sldNum" sz="quarter" idx="10"/>
          </p:nvPr>
        </p:nvSpPr>
        <p:spPr/>
        <p:txBody>
          <a:bodyPr/>
          <a:lstStyle/>
          <a:p>
            <a:fld id="{61D1E382-60AB-412A-8A1D-9A13F855B59A}" type="slidenum">
              <a:rPr lang="en-US" smtClean="0"/>
              <a:t>62</a:t>
            </a:fld>
            <a:endParaRPr lang="en-US"/>
          </a:p>
        </p:txBody>
      </p:sp>
    </p:spTree>
    <p:extLst>
      <p:ext uri="{BB962C8B-B14F-4D97-AF65-F5344CB8AC3E}">
        <p14:creationId xmlns:p14="http://schemas.microsoft.com/office/powerpoint/2010/main" val="33545541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Learn what is negotiable instruments</a:t>
            </a:r>
          </a:p>
        </p:txBody>
      </p:sp>
      <p:sp>
        <p:nvSpPr>
          <p:cNvPr id="4" name="Slide Number Placeholder 3"/>
          <p:cNvSpPr>
            <a:spLocks noGrp="1"/>
          </p:cNvSpPr>
          <p:nvPr>
            <p:ph type="sldNum" sz="quarter" idx="10"/>
          </p:nvPr>
        </p:nvSpPr>
        <p:spPr/>
        <p:txBody>
          <a:bodyPr/>
          <a:lstStyle/>
          <a:p>
            <a:fld id="{61D1E382-60AB-412A-8A1D-9A13F855B59A}" type="slidenum">
              <a:rPr lang="en-US" smtClean="0"/>
              <a:t>63</a:t>
            </a:fld>
            <a:endParaRPr lang="en-US"/>
          </a:p>
        </p:txBody>
      </p:sp>
    </p:spTree>
    <p:extLst>
      <p:ext uri="{BB962C8B-B14F-4D97-AF65-F5344CB8AC3E}">
        <p14:creationId xmlns:p14="http://schemas.microsoft.com/office/powerpoint/2010/main" val="22795473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Learn what is negotiable instruments</a:t>
            </a:r>
          </a:p>
        </p:txBody>
      </p:sp>
      <p:sp>
        <p:nvSpPr>
          <p:cNvPr id="4" name="Slide Number Placeholder 3"/>
          <p:cNvSpPr>
            <a:spLocks noGrp="1"/>
          </p:cNvSpPr>
          <p:nvPr>
            <p:ph type="sldNum" sz="quarter" idx="10"/>
          </p:nvPr>
        </p:nvSpPr>
        <p:spPr/>
        <p:txBody>
          <a:bodyPr/>
          <a:lstStyle/>
          <a:p>
            <a:fld id="{61D1E382-60AB-412A-8A1D-9A13F855B59A}" type="slidenum">
              <a:rPr lang="en-US" smtClean="0"/>
              <a:t>64</a:t>
            </a:fld>
            <a:endParaRPr lang="en-US"/>
          </a:p>
        </p:txBody>
      </p:sp>
    </p:spTree>
    <p:extLst>
      <p:ext uri="{BB962C8B-B14F-4D97-AF65-F5344CB8AC3E}">
        <p14:creationId xmlns:p14="http://schemas.microsoft.com/office/powerpoint/2010/main" val="12779091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Learn what is negotiable instruments</a:t>
            </a:r>
          </a:p>
        </p:txBody>
      </p:sp>
      <p:sp>
        <p:nvSpPr>
          <p:cNvPr id="4" name="Slide Number Placeholder 3"/>
          <p:cNvSpPr>
            <a:spLocks noGrp="1"/>
          </p:cNvSpPr>
          <p:nvPr>
            <p:ph type="sldNum" sz="quarter" idx="10"/>
          </p:nvPr>
        </p:nvSpPr>
        <p:spPr/>
        <p:txBody>
          <a:bodyPr/>
          <a:lstStyle/>
          <a:p>
            <a:fld id="{61D1E382-60AB-412A-8A1D-9A13F855B59A}" type="slidenum">
              <a:rPr lang="en-US" smtClean="0"/>
              <a:t>65</a:t>
            </a:fld>
            <a:endParaRPr lang="en-US"/>
          </a:p>
        </p:txBody>
      </p:sp>
    </p:spTree>
    <p:extLst>
      <p:ext uri="{BB962C8B-B14F-4D97-AF65-F5344CB8AC3E}">
        <p14:creationId xmlns:p14="http://schemas.microsoft.com/office/powerpoint/2010/main" val="650956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Learn what is negotiable instruments</a:t>
            </a:r>
          </a:p>
        </p:txBody>
      </p:sp>
      <p:sp>
        <p:nvSpPr>
          <p:cNvPr id="4" name="Slide Number Placeholder 3"/>
          <p:cNvSpPr>
            <a:spLocks noGrp="1"/>
          </p:cNvSpPr>
          <p:nvPr>
            <p:ph type="sldNum" sz="quarter" idx="10"/>
          </p:nvPr>
        </p:nvSpPr>
        <p:spPr/>
        <p:txBody>
          <a:bodyPr/>
          <a:lstStyle/>
          <a:p>
            <a:fld id="{61D1E382-60AB-412A-8A1D-9A13F855B59A}" type="slidenum">
              <a:rPr lang="en-US" smtClean="0"/>
              <a:t>87</a:t>
            </a:fld>
            <a:endParaRPr lang="en-US"/>
          </a:p>
        </p:txBody>
      </p:sp>
    </p:spTree>
    <p:extLst>
      <p:ext uri="{BB962C8B-B14F-4D97-AF65-F5344CB8AC3E}">
        <p14:creationId xmlns:p14="http://schemas.microsoft.com/office/powerpoint/2010/main" val="390851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Learn what is negotiable instruments</a:t>
            </a:r>
          </a:p>
        </p:txBody>
      </p:sp>
      <p:sp>
        <p:nvSpPr>
          <p:cNvPr id="4" name="Slide Number Placeholder 3"/>
          <p:cNvSpPr>
            <a:spLocks noGrp="1"/>
          </p:cNvSpPr>
          <p:nvPr>
            <p:ph type="sldNum" sz="quarter" idx="10"/>
          </p:nvPr>
        </p:nvSpPr>
        <p:spPr/>
        <p:txBody>
          <a:bodyPr/>
          <a:lstStyle/>
          <a:p>
            <a:fld id="{61D1E382-60AB-412A-8A1D-9A13F855B59A}" type="slidenum">
              <a:rPr lang="en-US" smtClean="0"/>
              <a:t>15</a:t>
            </a:fld>
            <a:endParaRPr lang="en-US"/>
          </a:p>
        </p:txBody>
      </p:sp>
    </p:spTree>
    <p:extLst>
      <p:ext uri="{BB962C8B-B14F-4D97-AF65-F5344CB8AC3E}">
        <p14:creationId xmlns:p14="http://schemas.microsoft.com/office/powerpoint/2010/main" val="21650638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Learn what is negotiable instruments</a:t>
            </a:r>
          </a:p>
        </p:txBody>
      </p:sp>
      <p:sp>
        <p:nvSpPr>
          <p:cNvPr id="4" name="Slide Number Placeholder 3"/>
          <p:cNvSpPr>
            <a:spLocks noGrp="1"/>
          </p:cNvSpPr>
          <p:nvPr>
            <p:ph type="sldNum" sz="quarter" idx="10"/>
          </p:nvPr>
        </p:nvSpPr>
        <p:spPr/>
        <p:txBody>
          <a:bodyPr/>
          <a:lstStyle/>
          <a:p>
            <a:fld id="{61D1E382-60AB-412A-8A1D-9A13F855B59A}" type="slidenum">
              <a:rPr lang="en-US" smtClean="0"/>
              <a:t>16</a:t>
            </a:fld>
            <a:endParaRPr lang="en-US"/>
          </a:p>
        </p:txBody>
      </p:sp>
    </p:spTree>
    <p:extLst>
      <p:ext uri="{BB962C8B-B14F-4D97-AF65-F5344CB8AC3E}">
        <p14:creationId xmlns:p14="http://schemas.microsoft.com/office/powerpoint/2010/main" val="13469321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Learn what is negotiable instruments</a:t>
            </a:r>
          </a:p>
        </p:txBody>
      </p:sp>
      <p:sp>
        <p:nvSpPr>
          <p:cNvPr id="4" name="Slide Number Placeholder 3"/>
          <p:cNvSpPr>
            <a:spLocks noGrp="1"/>
          </p:cNvSpPr>
          <p:nvPr>
            <p:ph type="sldNum" sz="quarter" idx="10"/>
          </p:nvPr>
        </p:nvSpPr>
        <p:spPr/>
        <p:txBody>
          <a:bodyPr/>
          <a:lstStyle/>
          <a:p>
            <a:fld id="{61D1E382-60AB-412A-8A1D-9A13F855B59A}" type="slidenum">
              <a:rPr lang="en-US" smtClean="0"/>
              <a:t>17</a:t>
            </a:fld>
            <a:endParaRPr lang="en-US"/>
          </a:p>
        </p:txBody>
      </p:sp>
    </p:spTree>
    <p:extLst>
      <p:ext uri="{BB962C8B-B14F-4D97-AF65-F5344CB8AC3E}">
        <p14:creationId xmlns:p14="http://schemas.microsoft.com/office/powerpoint/2010/main" val="8018728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Learn what is negotiable instruments</a:t>
            </a:r>
          </a:p>
        </p:txBody>
      </p:sp>
      <p:sp>
        <p:nvSpPr>
          <p:cNvPr id="4" name="Slide Number Placeholder 3"/>
          <p:cNvSpPr>
            <a:spLocks noGrp="1"/>
          </p:cNvSpPr>
          <p:nvPr>
            <p:ph type="sldNum" sz="quarter" idx="10"/>
          </p:nvPr>
        </p:nvSpPr>
        <p:spPr/>
        <p:txBody>
          <a:bodyPr/>
          <a:lstStyle/>
          <a:p>
            <a:fld id="{61D1E382-60AB-412A-8A1D-9A13F855B59A}" type="slidenum">
              <a:rPr lang="en-US" smtClean="0"/>
              <a:t>18</a:t>
            </a:fld>
            <a:endParaRPr lang="en-US"/>
          </a:p>
        </p:txBody>
      </p:sp>
    </p:spTree>
    <p:extLst>
      <p:ext uri="{BB962C8B-B14F-4D97-AF65-F5344CB8AC3E}">
        <p14:creationId xmlns:p14="http://schemas.microsoft.com/office/powerpoint/2010/main" val="15655751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Learn what is negotiable instruments</a:t>
            </a:r>
          </a:p>
        </p:txBody>
      </p:sp>
      <p:sp>
        <p:nvSpPr>
          <p:cNvPr id="4" name="Slide Number Placeholder 3"/>
          <p:cNvSpPr>
            <a:spLocks noGrp="1"/>
          </p:cNvSpPr>
          <p:nvPr>
            <p:ph type="sldNum" sz="quarter" idx="10"/>
          </p:nvPr>
        </p:nvSpPr>
        <p:spPr/>
        <p:txBody>
          <a:bodyPr/>
          <a:lstStyle/>
          <a:p>
            <a:fld id="{61D1E382-60AB-412A-8A1D-9A13F855B59A}" type="slidenum">
              <a:rPr lang="en-US" smtClean="0"/>
              <a:t>19</a:t>
            </a:fld>
            <a:endParaRPr lang="en-US"/>
          </a:p>
        </p:txBody>
      </p:sp>
    </p:spTree>
    <p:extLst>
      <p:ext uri="{BB962C8B-B14F-4D97-AF65-F5344CB8AC3E}">
        <p14:creationId xmlns:p14="http://schemas.microsoft.com/office/powerpoint/2010/main" val="27168835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Learn what is negotiable instruments</a:t>
            </a:r>
          </a:p>
        </p:txBody>
      </p:sp>
      <p:sp>
        <p:nvSpPr>
          <p:cNvPr id="4" name="Slide Number Placeholder 3"/>
          <p:cNvSpPr>
            <a:spLocks noGrp="1"/>
          </p:cNvSpPr>
          <p:nvPr>
            <p:ph type="sldNum" sz="quarter" idx="10"/>
          </p:nvPr>
        </p:nvSpPr>
        <p:spPr/>
        <p:txBody>
          <a:bodyPr/>
          <a:lstStyle/>
          <a:p>
            <a:fld id="{61D1E382-60AB-412A-8A1D-9A13F855B59A}" type="slidenum">
              <a:rPr lang="en-US" smtClean="0"/>
              <a:t>21</a:t>
            </a:fld>
            <a:endParaRPr lang="en-US"/>
          </a:p>
        </p:txBody>
      </p:sp>
    </p:spTree>
    <p:extLst>
      <p:ext uri="{BB962C8B-B14F-4D97-AF65-F5344CB8AC3E}">
        <p14:creationId xmlns:p14="http://schemas.microsoft.com/office/powerpoint/2010/main" val="34792951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Learn what is negotiable instruments</a:t>
            </a:r>
          </a:p>
        </p:txBody>
      </p:sp>
      <p:sp>
        <p:nvSpPr>
          <p:cNvPr id="4" name="Slide Number Placeholder 3"/>
          <p:cNvSpPr>
            <a:spLocks noGrp="1"/>
          </p:cNvSpPr>
          <p:nvPr>
            <p:ph type="sldNum" sz="quarter" idx="10"/>
          </p:nvPr>
        </p:nvSpPr>
        <p:spPr/>
        <p:txBody>
          <a:bodyPr/>
          <a:lstStyle/>
          <a:p>
            <a:fld id="{61D1E382-60AB-412A-8A1D-9A13F855B59A}" type="slidenum">
              <a:rPr lang="en-US" smtClean="0"/>
              <a:t>43</a:t>
            </a:fld>
            <a:endParaRPr lang="en-US"/>
          </a:p>
        </p:txBody>
      </p:sp>
    </p:spTree>
    <p:extLst>
      <p:ext uri="{BB962C8B-B14F-4D97-AF65-F5344CB8AC3E}">
        <p14:creationId xmlns:p14="http://schemas.microsoft.com/office/powerpoint/2010/main" val="18320535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Learn what is negotiable instruments</a:t>
            </a:r>
          </a:p>
        </p:txBody>
      </p:sp>
      <p:sp>
        <p:nvSpPr>
          <p:cNvPr id="4" name="Slide Number Placeholder 3"/>
          <p:cNvSpPr>
            <a:spLocks noGrp="1"/>
          </p:cNvSpPr>
          <p:nvPr>
            <p:ph type="sldNum" sz="quarter" idx="10"/>
          </p:nvPr>
        </p:nvSpPr>
        <p:spPr/>
        <p:txBody>
          <a:bodyPr/>
          <a:lstStyle/>
          <a:p>
            <a:fld id="{61D1E382-60AB-412A-8A1D-9A13F855B59A}" type="slidenum">
              <a:rPr lang="en-US" smtClean="0"/>
              <a:t>47</a:t>
            </a:fld>
            <a:endParaRPr lang="en-US"/>
          </a:p>
        </p:txBody>
      </p:sp>
    </p:spTree>
    <p:extLst>
      <p:ext uri="{BB962C8B-B14F-4D97-AF65-F5344CB8AC3E}">
        <p14:creationId xmlns:p14="http://schemas.microsoft.com/office/powerpoint/2010/main" val="38419694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6607FB0-0FB2-41FD-B334-74C7B05B8CE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Picture Placeholder 8">
            <a:extLst>
              <a:ext uri="{FF2B5EF4-FFF2-40B4-BE49-F238E27FC236}">
                <a16:creationId xmlns:a16="http://schemas.microsoft.com/office/drawing/2014/main" id="{2D02598E-521E-41CD-B068-134834CFF4FF}"/>
              </a:ext>
            </a:extLst>
          </p:cNvPr>
          <p:cNvSpPr>
            <a:spLocks noGrp="1"/>
          </p:cNvSpPr>
          <p:nvPr>
            <p:ph type="pic" sz="quarter" idx="10"/>
          </p:nvPr>
        </p:nvSpPr>
        <p:spPr>
          <a:xfrm>
            <a:off x="0" y="0"/>
            <a:ext cx="12192000" cy="4448175"/>
          </a:xfrm>
          <a:solidFill>
            <a:schemeClr val="bg1">
              <a:lumMod val="95000"/>
            </a:schemeClr>
          </a:solidFill>
        </p:spPr>
        <p:txBody>
          <a:bodyPr>
            <a:normAutofit/>
          </a:bodyPr>
          <a:lstStyle>
            <a:lvl1pPr marL="0" indent="0" algn="ctr">
              <a:buNone/>
              <a:defRPr sz="1800"/>
            </a:lvl1pPr>
          </a:lstStyle>
          <a:p>
            <a:r>
              <a:rPr lang="en-US"/>
              <a:t>Click icon to add picture</a:t>
            </a:r>
            <a:endParaRPr lang="en-US" dirty="0"/>
          </a:p>
        </p:txBody>
      </p:sp>
      <p:sp>
        <p:nvSpPr>
          <p:cNvPr id="10" name="Rectangle 9">
            <a:extLst>
              <a:ext uri="{FF2B5EF4-FFF2-40B4-BE49-F238E27FC236}">
                <a16:creationId xmlns:a16="http://schemas.microsoft.com/office/drawing/2014/main" id="{F04A5F51-C7E6-44CC-ADF3-1C83AA35D0DC}"/>
              </a:ext>
            </a:extLst>
          </p:cNvPr>
          <p:cNvSpPr/>
          <p:nvPr userDrawn="1"/>
        </p:nvSpPr>
        <p:spPr>
          <a:xfrm>
            <a:off x="0" y="4448175"/>
            <a:ext cx="12192000" cy="24098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E8B51C6-9166-4F67-995A-396809E6533C}"/>
              </a:ext>
            </a:extLst>
          </p:cNvPr>
          <p:cNvSpPr>
            <a:spLocks noGrp="1"/>
          </p:cNvSpPr>
          <p:nvPr>
            <p:ph type="ctrTitle"/>
          </p:nvPr>
        </p:nvSpPr>
        <p:spPr>
          <a:xfrm>
            <a:off x="371475" y="4551363"/>
            <a:ext cx="11520488" cy="1176337"/>
          </a:xfrm>
        </p:spPr>
        <p:txBody>
          <a:bodyPr anchor="ctr"/>
          <a:lstStyle>
            <a:lvl1pPr algn="ctr">
              <a:defRPr sz="600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A951C9A4-8764-4CB3-AC26-C957C0E84BCD}"/>
              </a:ext>
            </a:extLst>
          </p:cNvPr>
          <p:cNvSpPr>
            <a:spLocks noGrp="1"/>
          </p:cNvSpPr>
          <p:nvPr>
            <p:ph type="subTitle" idx="1"/>
          </p:nvPr>
        </p:nvSpPr>
        <p:spPr>
          <a:xfrm>
            <a:off x="371475" y="5830888"/>
            <a:ext cx="11520488" cy="550862"/>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26948106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4C5F727-FA73-47F4-8647-79441AA996E3}"/>
              </a:ext>
            </a:extLst>
          </p:cNvPr>
          <p:cNvSpPr/>
          <p:nvPr userDrawn="1"/>
        </p:nvSpPr>
        <p:spPr>
          <a:xfrm>
            <a:off x="0" y="0"/>
            <a:ext cx="12192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94FD2F3-3119-48E2-B464-A93E23C5A607}"/>
              </a:ext>
            </a:extLst>
          </p:cNvPr>
          <p:cNvSpPr>
            <a:spLocks noGrp="1"/>
          </p:cNvSpPr>
          <p:nvPr>
            <p:ph type="title"/>
          </p:nvPr>
        </p:nvSpPr>
        <p:spPr>
          <a:xfrm>
            <a:off x="371476" y="476250"/>
            <a:ext cx="5165724" cy="2557463"/>
          </a:xfrm>
        </p:spPr>
        <p:txBody>
          <a:bodyPr anchor="ctr">
            <a:noAutofit/>
          </a:bodyPr>
          <a:lstStyle>
            <a:lvl1pPr>
              <a:defRPr sz="54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FCE87C6E-3441-429B-A81D-87F8344C068B}"/>
              </a:ext>
            </a:extLst>
          </p:cNvPr>
          <p:cNvSpPr>
            <a:spLocks noGrp="1"/>
          </p:cNvSpPr>
          <p:nvPr>
            <p:ph idx="1"/>
          </p:nvPr>
        </p:nvSpPr>
        <p:spPr>
          <a:xfrm>
            <a:off x="6096000" y="476250"/>
            <a:ext cx="5795963" cy="2557463"/>
          </a:xfrm>
        </p:spPr>
        <p:txBody>
          <a:bodyPr>
            <a:normAutofit/>
          </a:bodyPr>
          <a:lstStyle>
            <a:lvl1pPr>
              <a:defRPr sz="2000"/>
            </a:lvl1pPr>
            <a:lvl2pPr>
              <a:defRPr sz="1800"/>
            </a:lvl2pPr>
            <a:lvl3pPr>
              <a:defRPr sz="1600"/>
            </a:lvl3pPr>
            <a:lvl4pPr>
              <a:defRPr sz="1400"/>
            </a:lvl4pPr>
            <a:lvl5pPr>
              <a:defRPr sz="1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a:extLst>
              <a:ext uri="{FF2B5EF4-FFF2-40B4-BE49-F238E27FC236}">
                <a16:creationId xmlns:a16="http://schemas.microsoft.com/office/drawing/2014/main" id="{FC8ECDD1-1369-42FD-BD19-6797742A154C}"/>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13" name="Picture Placeholder 6">
            <a:extLst>
              <a:ext uri="{FF2B5EF4-FFF2-40B4-BE49-F238E27FC236}">
                <a16:creationId xmlns:a16="http://schemas.microsoft.com/office/drawing/2014/main" id="{9303FD92-1AC4-4708-B13E-C97E00210D2E}"/>
              </a:ext>
            </a:extLst>
          </p:cNvPr>
          <p:cNvSpPr>
            <a:spLocks noGrp="1"/>
          </p:cNvSpPr>
          <p:nvPr>
            <p:ph type="pic" sz="quarter" idx="13"/>
          </p:nvPr>
        </p:nvSpPr>
        <p:spPr>
          <a:xfrm>
            <a:off x="371476" y="3233941"/>
            <a:ext cx="11520486" cy="2966833"/>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11" name="Rectangle 10">
            <a:extLst>
              <a:ext uri="{FF2B5EF4-FFF2-40B4-BE49-F238E27FC236}">
                <a16:creationId xmlns:a16="http://schemas.microsoft.com/office/drawing/2014/main" id="{0E4979D5-6F1E-40A2-9A8E-8C5AE1AA3B62}"/>
              </a:ext>
            </a:extLst>
          </p:cNvPr>
          <p:cNvSpPr/>
          <p:nvPr userDrawn="1"/>
        </p:nvSpPr>
        <p:spPr>
          <a:xfrm>
            <a:off x="0" y="476250"/>
            <a:ext cx="165100" cy="255746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438796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4C5F727-FA73-47F4-8647-79441AA996E3}"/>
              </a:ext>
            </a:extLst>
          </p:cNvPr>
          <p:cNvSpPr/>
          <p:nvPr userDrawn="1"/>
        </p:nvSpPr>
        <p:spPr>
          <a:xfrm>
            <a:off x="0" y="0"/>
            <a:ext cx="12192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0E4979D5-6F1E-40A2-9A8E-8C5AE1AA3B62}"/>
              </a:ext>
            </a:extLst>
          </p:cNvPr>
          <p:cNvSpPr/>
          <p:nvPr userDrawn="1"/>
        </p:nvSpPr>
        <p:spPr>
          <a:xfrm>
            <a:off x="0" y="0"/>
            <a:ext cx="513805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94FD2F3-3119-48E2-B464-A93E23C5A607}"/>
              </a:ext>
            </a:extLst>
          </p:cNvPr>
          <p:cNvSpPr>
            <a:spLocks noGrp="1"/>
          </p:cNvSpPr>
          <p:nvPr>
            <p:ph type="title"/>
          </p:nvPr>
        </p:nvSpPr>
        <p:spPr>
          <a:xfrm>
            <a:off x="6619197" y="1296176"/>
            <a:ext cx="5272764" cy="1551573"/>
          </a:xfrm>
        </p:spPr>
        <p:txBody>
          <a:bodyPr anchor="b">
            <a:noAutofit/>
          </a:bodyPr>
          <a:lstStyle>
            <a:lvl1pPr>
              <a:defRPr sz="40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FCE87C6E-3441-429B-A81D-87F8344C068B}"/>
              </a:ext>
            </a:extLst>
          </p:cNvPr>
          <p:cNvSpPr>
            <a:spLocks noGrp="1"/>
          </p:cNvSpPr>
          <p:nvPr>
            <p:ph idx="1"/>
          </p:nvPr>
        </p:nvSpPr>
        <p:spPr>
          <a:xfrm>
            <a:off x="6619198" y="3073967"/>
            <a:ext cx="5272764" cy="2557463"/>
          </a:xfrm>
        </p:spPr>
        <p:txBody>
          <a:bodyPr>
            <a:normAutofit/>
          </a:bodyPr>
          <a:lstStyle>
            <a:lvl1pPr>
              <a:defRPr sz="2000"/>
            </a:lvl1pPr>
            <a:lvl2pPr>
              <a:defRPr sz="1800"/>
            </a:lvl2pPr>
            <a:lvl3pPr>
              <a:defRPr sz="1600"/>
            </a:lvl3pPr>
            <a:lvl4pPr>
              <a:defRPr sz="1400"/>
            </a:lvl4pPr>
            <a:lvl5pPr>
              <a:defRPr sz="1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a:extLst>
              <a:ext uri="{FF2B5EF4-FFF2-40B4-BE49-F238E27FC236}">
                <a16:creationId xmlns:a16="http://schemas.microsoft.com/office/drawing/2014/main" id="{FC8ECDD1-1369-42FD-BD19-6797742A154C}"/>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13" name="Picture Placeholder 6">
            <a:extLst>
              <a:ext uri="{FF2B5EF4-FFF2-40B4-BE49-F238E27FC236}">
                <a16:creationId xmlns:a16="http://schemas.microsoft.com/office/drawing/2014/main" id="{9303FD92-1AC4-4708-B13E-C97E00210D2E}"/>
              </a:ext>
            </a:extLst>
          </p:cNvPr>
          <p:cNvSpPr>
            <a:spLocks noGrp="1"/>
          </p:cNvSpPr>
          <p:nvPr>
            <p:ph type="pic" sz="quarter" idx="13"/>
          </p:nvPr>
        </p:nvSpPr>
        <p:spPr>
          <a:xfrm>
            <a:off x="1117601" y="1016000"/>
            <a:ext cx="5138058" cy="4978400"/>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4" name="Rectangle 3">
            <a:extLst>
              <a:ext uri="{FF2B5EF4-FFF2-40B4-BE49-F238E27FC236}">
                <a16:creationId xmlns:a16="http://schemas.microsoft.com/office/drawing/2014/main" id="{7306EB3B-6A54-45E7-B23D-F9515CC15D12}"/>
              </a:ext>
            </a:extLst>
          </p:cNvPr>
          <p:cNvSpPr/>
          <p:nvPr userDrawn="1"/>
        </p:nvSpPr>
        <p:spPr>
          <a:xfrm>
            <a:off x="0" y="5994400"/>
            <a:ext cx="4093029" cy="863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7E110354-15BA-4B22-B7CF-3D5BFA5C722D}"/>
              </a:ext>
            </a:extLst>
          </p:cNvPr>
          <p:cNvSpPr/>
          <p:nvPr userDrawn="1"/>
        </p:nvSpPr>
        <p:spPr>
          <a:xfrm>
            <a:off x="2162630" y="873210"/>
            <a:ext cx="4093029" cy="13857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1513572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6_Title and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4C5F727-FA73-47F4-8647-79441AA996E3}"/>
              </a:ext>
            </a:extLst>
          </p:cNvPr>
          <p:cNvSpPr/>
          <p:nvPr userDrawn="1"/>
        </p:nvSpPr>
        <p:spPr>
          <a:xfrm>
            <a:off x="0" y="0"/>
            <a:ext cx="12192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94FD2F3-3119-48E2-B464-A93E23C5A607}"/>
              </a:ext>
            </a:extLst>
          </p:cNvPr>
          <p:cNvSpPr>
            <a:spLocks noGrp="1"/>
          </p:cNvSpPr>
          <p:nvPr>
            <p:ph type="title"/>
          </p:nvPr>
        </p:nvSpPr>
        <p:spPr>
          <a:xfrm>
            <a:off x="371475" y="1783831"/>
            <a:ext cx="3111954" cy="3290338"/>
          </a:xfrm>
        </p:spPr>
        <p:txBody>
          <a:bodyPr anchor="ctr">
            <a:noAutofit/>
          </a:bodyPr>
          <a:lstStyle>
            <a:lvl1pPr>
              <a:defRPr sz="40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FCE87C6E-3441-429B-A81D-87F8344C068B}"/>
              </a:ext>
            </a:extLst>
          </p:cNvPr>
          <p:cNvSpPr>
            <a:spLocks noGrp="1"/>
          </p:cNvSpPr>
          <p:nvPr>
            <p:ph idx="1"/>
          </p:nvPr>
        </p:nvSpPr>
        <p:spPr>
          <a:xfrm>
            <a:off x="7489370" y="1783832"/>
            <a:ext cx="4402592" cy="3290338"/>
          </a:xfrm>
        </p:spPr>
        <p:txBody>
          <a:bodyPr anchor="ctr">
            <a:normAutofit/>
          </a:bodyPr>
          <a:lstStyle>
            <a:lvl1pPr>
              <a:defRPr sz="2000"/>
            </a:lvl1pPr>
            <a:lvl2pPr>
              <a:defRPr sz="1800"/>
            </a:lvl2pPr>
            <a:lvl3pPr>
              <a:defRPr sz="1600"/>
            </a:lvl3pPr>
            <a:lvl4pPr>
              <a:defRPr sz="1400"/>
            </a:lvl4pPr>
            <a:lvl5pPr>
              <a:defRPr sz="1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a:extLst>
              <a:ext uri="{FF2B5EF4-FFF2-40B4-BE49-F238E27FC236}">
                <a16:creationId xmlns:a16="http://schemas.microsoft.com/office/drawing/2014/main" id="{FC8ECDD1-1369-42FD-BD19-6797742A154C}"/>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13" name="Picture Placeholder 6">
            <a:extLst>
              <a:ext uri="{FF2B5EF4-FFF2-40B4-BE49-F238E27FC236}">
                <a16:creationId xmlns:a16="http://schemas.microsoft.com/office/drawing/2014/main" id="{9303FD92-1AC4-4708-B13E-C97E00210D2E}"/>
              </a:ext>
            </a:extLst>
          </p:cNvPr>
          <p:cNvSpPr>
            <a:spLocks noGrp="1"/>
          </p:cNvSpPr>
          <p:nvPr>
            <p:ph type="pic" sz="quarter" idx="13"/>
          </p:nvPr>
        </p:nvSpPr>
        <p:spPr>
          <a:xfrm>
            <a:off x="3672114" y="0"/>
            <a:ext cx="3628571" cy="6858000"/>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5" name="Rectangle 4">
            <a:extLst>
              <a:ext uri="{FF2B5EF4-FFF2-40B4-BE49-F238E27FC236}">
                <a16:creationId xmlns:a16="http://schemas.microsoft.com/office/drawing/2014/main" id="{8E16C293-C1E0-4EA5-BDE5-D226D72FC08B}"/>
              </a:ext>
            </a:extLst>
          </p:cNvPr>
          <p:cNvSpPr/>
          <p:nvPr userDrawn="1"/>
        </p:nvSpPr>
        <p:spPr>
          <a:xfrm>
            <a:off x="371475" y="5297714"/>
            <a:ext cx="3111954" cy="156028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DC770C08-8FFF-4293-8E7D-DBFEE4E3E443}"/>
              </a:ext>
            </a:extLst>
          </p:cNvPr>
          <p:cNvSpPr/>
          <p:nvPr userDrawn="1"/>
        </p:nvSpPr>
        <p:spPr>
          <a:xfrm>
            <a:off x="7489370" y="0"/>
            <a:ext cx="4402593" cy="156028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4146206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D497887-B1EF-4184-95F4-276A92D54B8F}"/>
              </a:ext>
            </a:extLst>
          </p:cNvPr>
          <p:cNvSpPr/>
          <p:nvPr userDrawn="1"/>
        </p:nvSpPr>
        <p:spPr>
          <a:xfrm>
            <a:off x="0" y="0"/>
            <a:ext cx="12192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4F93C6CC-9D8D-4981-8106-72C617756BD8}"/>
              </a:ext>
            </a:extLst>
          </p:cNvPr>
          <p:cNvSpPr/>
          <p:nvPr userDrawn="1"/>
        </p:nvSpPr>
        <p:spPr>
          <a:xfrm>
            <a:off x="0" y="1389743"/>
            <a:ext cx="12192000" cy="40785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C2FFEDF-1F62-45E5-8000-9689D9DFC4D1}"/>
              </a:ext>
            </a:extLst>
          </p:cNvPr>
          <p:cNvSpPr>
            <a:spLocks noGrp="1"/>
          </p:cNvSpPr>
          <p:nvPr>
            <p:ph type="title"/>
          </p:nvPr>
        </p:nvSpPr>
        <p:spPr>
          <a:xfrm>
            <a:off x="831850" y="2331584"/>
            <a:ext cx="10515600" cy="1500187"/>
          </a:xfrm>
        </p:spPr>
        <p:txBody>
          <a:bodyPr anchor="ctr"/>
          <a:lstStyle>
            <a:lvl1pPr>
              <a:defRPr sz="6000">
                <a:solidFill>
                  <a:schemeClr val="bg1"/>
                </a:solidFill>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E6F2E6F7-3BE5-4484-A73E-3EFDB7348BB5}"/>
              </a:ext>
            </a:extLst>
          </p:cNvPr>
          <p:cNvSpPr>
            <a:spLocks noGrp="1"/>
          </p:cNvSpPr>
          <p:nvPr>
            <p:ph type="body" idx="1"/>
          </p:nvPr>
        </p:nvSpPr>
        <p:spPr>
          <a:xfrm>
            <a:off x="831850" y="3968071"/>
            <a:ext cx="10515600" cy="805542"/>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6" name="Slide Number Placeholder 5">
            <a:extLst>
              <a:ext uri="{FF2B5EF4-FFF2-40B4-BE49-F238E27FC236}">
                <a16:creationId xmlns:a16="http://schemas.microsoft.com/office/drawing/2014/main" id="{A8D10129-98D8-456D-9925-F02A38DE1423}"/>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9" name="Rectangle 8">
            <a:extLst>
              <a:ext uri="{FF2B5EF4-FFF2-40B4-BE49-F238E27FC236}">
                <a16:creationId xmlns:a16="http://schemas.microsoft.com/office/drawing/2014/main" id="{919AEFA0-9379-4E32-9D66-976465036916}"/>
              </a:ext>
            </a:extLst>
          </p:cNvPr>
          <p:cNvSpPr/>
          <p:nvPr userDrawn="1"/>
        </p:nvSpPr>
        <p:spPr>
          <a:xfrm>
            <a:off x="371475" y="580571"/>
            <a:ext cx="1573439" cy="150018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64FFB43B-30D9-4055-B912-4E3C85B03657}"/>
              </a:ext>
            </a:extLst>
          </p:cNvPr>
          <p:cNvSpPr/>
          <p:nvPr userDrawn="1"/>
        </p:nvSpPr>
        <p:spPr>
          <a:xfrm>
            <a:off x="7097486" y="5105274"/>
            <a:ext cx="4794477" cy="72596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0288144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D497887-B1EF-4184-95F4-276A92D54B8F}"/>
              </a:ext>
            </a:extLst>
          </p:cNvPr>
          <p:cNvSpPr/>
          <p:nvPr userDrawn="1"/>
        </p:nvSpPr>
        <p:spPr>
          <a:xfrm>
            <a:off x="0" y="0"/>
            <a:ext cx="12192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8" name="Rectangle 7">
            <a:extLst>
              <a:ext uri="{FF2B5EF4-FFF2-40B4-BE49-F238E27FC236}">
                <a16:creationId xmlns:a16="http://schemas.microsoft.com/office/drawing/2014/main" id="{4F93C6CC-9D8D-4981-8106-72C617756BD8}"/>
              </a:ext>
            </a:extLst>
          </p:cNvPr>
          <p:cNvSpPr/>
          <p:nvPr userDrawn="1"/>
        </p:nvSpPr>
        <p:spPr>
          <a:xfrm>
            <a:off x="0" y="0"/>
            <a:ext cx="6096000"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1" name="Picture Placeholder 6">
            <a:extLst>
              <a:ext uri="{FF2B5EF4-FFF2-40B4-BE49-F238E27FC236}">
                <a16:creationId xmlns:a16="http://schemas.microsoft.com/office/drawing/2014/main" id="{391EAACA-1322-4E60-917E-C7408F539D5D}"/>
              </a:ext>
            </a:extLst>
          </p:cNvPr>
          <p:cNvSpPr>
            <a:spLocks noGrp="1"/>
          </p:cNvSpPr>
          <p:nvPr>
            <p:ph type="pic" sz="quarter" idx="13"/>
          </p:nvPr>
        </p:nvSpPr>
        <p:spPr>
          <a:xfrm>
            <a:off x="371476" y="260350"/>
            <a:ext cx="11520488" cy="6009821"/>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noProof="0"/>
              <a:t>Click icon to add picture</a:t>
            </a:r>
            <a:endParaRPr lang="en-US" noProof="0" dirty="0"/>
          </a:p>
        </p:txBody>
      </p:sp>
      <p:sp>
        <p:nvSpPr>
          <p:cNvPr id="2" name="Title 1">
            <a:extLst>
              <a:ext uri="{FF2B5EF4-FFF2-40B4-BE49-F238E27FC236}">
                <a16:creationId xmlns:a16="http://schemas.microsoft.com/office/drawing/2014/main" id="{4C2FFEDF-1F62-45E5-8000-9689D9DFC4D1}"/>
              </a:ext>
            </a:extLst>
          </p:cNvPr>
          <p:cNvSpPr>
            <a:spLocks noGrp="1"/>
          </p:cNvSpPr>
          <p:nvPr>
            <p:ph type="title"/>
          </p:nvPr>
        </p:nvSpPr>
        <p:spPr>
          <a:xfrm>
            <a:off x="1174750" y="3957831"/>
            <a:ext cx="9620250" cy="1500187"/>
          </a:xfrm>
        </p:spPr>
        <p:txBody>
          <a:bodyPr anchor="ctr"/>
          <a:lstStyle>
            <a:lvl1pPr>
              <a:defRPr sz="6000">
                <a:solidFill>
                  <a:schemeClr val="bg1"/>
                </a:solidFill>
              </a:defRPr>
            </a:lvl1pPr>
          </a:lstStyle>
          <a:p>
            <a:r>
              <a:rPr lang="en-US" noProof="0"/>
              <a:t>Click to edit Master title style</a:t>
            </a:r>
            <a:endParaRPr lang="en-US" noProof="0" dirty="0"/>
          </a:p>
        </p:txBody>
      </p:sp>
      <p:sp>
        <p:nvSpPr>
          <p:cNvPr id="6" name="Slide Number Placeholder 5">
            <a:extLst>
              <a:ext uri="{FF2B5EF4-FFF2-40B4-BE49-F238E27FC236}">
                <a16:creationId xmlns:a16="http://schemas.microsoft.com/office/drawing/2014/main" id="{A8D10129-98D8-456D-9925-F02A38DE1423}"/>
              </a:ext>
            </a:extLst>
          </p:cNvPr>
          <p:cNvSpPr>
            <a:spLocks noGrp="1"/>
          </p:cNvSpPr>
          <p:nvPr>
            <p:ph type="sldNum" sz="quarter" idx="12"/>
          </p:nvPr>
        </p:nvSpPr>
        <p:spPr/>
        <p:txBody>
          <a:bodyPr/>
          <a:lstStyle/>
          <a:p>
            <a:fld id="{03DC2DEF-D2FE-4B45-ABA4-9F153FD1C98A}" type="slidenum">
              <a:rPr lang="en-US" noProof="0" smtClean="0"/>
              <a:t>‹#›</a:t>
            </a:fld>
            <a:endParaRPr lang="en-US" noProof="0" dirty="0"/>
          </a:p>
        </p:txBody>
      </p:sp>
      <p:sp>
        <p:nvSpPr>
          <p:cNvPr id="12" name="Freeform: Shape 11">
            <a:extLst>
              <a:ext uri="{FF2B5EF4-FFF2-40B4-BE49-F238E27FC236}">
                <a16:creationId xmlns:a16="http://schemas.microsoft.com/office/drawing/2014/main" id="{43296215-27AE-462B-9127-E1C932633896}"/>
              </a:ext>
            </a:extLst>
          </p:cNvPr>
          <p:cNvSpPr/>
          <p:nvPr userDrawn="1"/>
        </p:nvSpPr>
        <p:spPr>
          <a:xfrm>
            <a:off x="1093471" y="3843394"/>
            <a:ext cx="1722120" cy="1729060"/>
          </a:xfrm>
          <a:custGeom>
            <a:avLst/>
            <a:gdLst>
              <a:gd name="connsiteX0" fmla="*/ 0 w 2730500"/>
              <a:gd name="connsiteY0" fmla="*/ 0 h 2730500"/>
              <a:gd name="connsiteX1" fmla="*/ 2730500 w 2730500"/>
              <a:gd name="connsiteY1" fmla="*/ 0 h 2730500"/>
              <a:gd name="connsiteX2" fmla="*/ 2730500 w 2730500"/>
              <a:gd name="connsiteY2" fmla="*/ 672834 h 2730500"/>
              <a:gd name="connsiteX3" fmla="*/ 2606675 w 2730500"/>
              <a:gd name="connsiteY3" fmla="*/ 672834 h 2730500"/>
              <a:gd name="connsiteX4" fmla="*/ 2606675 w 2730500"/>
              <a:gd name="connsiteY4" fmla="*/ 116870 h 2730500"/>
              <a:gd name="connsiteX5" fmla="*/ 123826 w 2730500"/>
              <a:gd name="connsiteY5" fmla="*/ 116870 h 2730500"/>
              <a:gd name="connsiteX6" fmla="*/ 123826 w 2730500"/>
              <a:gd name="connsiteY6" fmla="*/ 2613630 h 2730500"/>
              <a:gd name="connsiteX7" fmla="*/ 2606675 w 2730500"/>
              <a:gd name="connsiteY7" fmla="*/ 2613630 h 2730500"/>
              <a:gd name="connsiteX8" fmla="*/ 2606675 w 2730500"/>
              <a:gd name="connsiteY8" fmla="*/ 2066205 h 2730500"/>
              <a:gd name="connsiteX9" fmla="*/ 2730500 w 2730500"/>
              <a:gd name="connsiteY9" fmla="*/ 2066205 h 2730500"/>
              <a:gd name="connsiteX10" fmla="*/ 2730500 w 2730500"/>
              <a:gd name="connsiteY10" fmla="*/ 2730500 h 2730500"/>
              <a:gd name="connsiteX11" fmla="*/ 0 w 2730500"/>
              <a:gd name="connsiteY11" fmla="*/ 2730500 h 273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30500" h="2730500">
                <a:moveTo>
                  <a:pt x="0" y="0"/>
                </a:moveTo>
                <a:lnTo>
                  <a:pt x="2730500" y="0"/>
                </a:lnTo>
                <a:lnTo>
                  <a:pt x="2730500" y="672834"/>
                </a:lnTo>
                <a:lnTo>
                  <a:pt x="2606675" y="672834"/>
                </a:lnTo>
                <a:lnTo>
                  <a:pt x="2606675" y="116870"/>
                </a:lnTo>
                <a:lnTo>
                  <a:pt x="123826" y="116870"/>
                </a:lnTo>
                <a:lnTo>
                  <a:pt x="123826" y="2613630"/>
                </a:lnTo>
                <a:lnTo>
                  <a:pt x="2606675" y="2613630"/>
                </a:lnTo>
                <a:lnTo>
                  <a:pt x="2606675" y="2066205"/>
                </a:lnTo>
                <a:lnTo>
                  <a:pt x="2730500" y="2066205"/>
                </a:lnTo>
                <a:lnTo>
                  <a:pt x="2730500" y="2730500"/>
                </a:lnTo>
                <a:lnTo>
                  <a:pt x="0" y="27305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2274798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D497887-B1EF-4184-95F4-276A92D54B8F}"/>
              </a:ext>
            </a:extLst>
          </p:cNvPr>
          <p:cNvSpPr/>
          <p:nvPr userDrawn="1"/>
        </p:nvSpPr>
        <p:spPr>
          <a:xfrm>
            <a:off x="0" y="0"/>
            <a:ext cx="12192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3" name="Picture Placeholder 32">
            <a:extLst>
              <a:ext uri="{FF2B5EF4-FFF2-40B4-BE49-F238E27FC236}">
                <a16:creationId xmlns:a16="http://schemas.microsoft.com/office/drawing/2014/main" id="{2DB7CFEB-6952-4BC3-B9E0-0C382490F9E6}"/>
              </a:ext>
            </a:extLst>
          </p:cNvPr>
          <p:cNvSpPr>
            <a:spLocks noGrp="1"/>
          </p:cNvSpPr>
          <p:nvPr>
            <p:ph type="pic" sz="quarter" idx="13"/>
          </p:nvPr>
        </p:nvSpPr>
        <p:spPr>
          <a:xfrm>
            <a:off x="5400675" y="260350"/>
            <a:ext cx="6499502" cy="5940425"/>
          </a:xfrm>
          <a:custGeom>
            <a:avLst/>
            <a:gdLst>
              <a:gd name="connsiteX0" fmla="*/ 4432576 w 6499502"/>
              <a:gd name="connsiteY0" fmla="*/ 4057650 h 5940425"/>
              <a:gd name="connsiteX1" fmla="*/ 6499502 w 6499502"/>
              <a:gd name="connsiteY1" fmla="*/ 4057650 h 5940425"/>
              <a:gd name="connsiteX2" fmla="*/ 6499502 w 6499502"/>
              <a:gd name="connsiteY2" fmla="*/ 5940425 h 5940425"/>
              <a:gd name="connsiteX3" fmla="*/ 4432576 w 6499502"/>
              <a:gd name="connsiteY3" fmla="*/ 5940425 h 5940425"/>
              <a:gd name="connsiteX4" fmla="*/ 2216288 w 6499502"/>
              <a:gd name="connsiteY4" fmla="*/ 4057650 h 5940425"/>
              <a:gd name="connsiteX5" fmla="*/ 4283214 w 6499502"/>
              <a:gd name="connsiteY5" fmla="*/ 4057650 h 5940425"/>
              <a:gd name="connsiteX6" fmla="*/ 4283214 w 6499502"/>
              <a:gd name="connsiteY6" fmla="*/ 5940425 h 5940425"/>
              <a:gd name="connsiteX7" fmla="*/ 2216288 w 6499502"/>
              <a:gd name="connsiteY7" fmla="*/ 5940425 h 5940425"/>
              <a:gd name="connsiteX8" fmla="*/ 0 w 6499502"/>
              <a:gd name="connsiteY8" fmla="*/ 4057650 h 5940425"/>
              <a:gd name="connsiteX9" fmla="*/ 2066926 w 6499502"/>
              <a:gd name="connsiteY9" fmla="*/ 4057650 h 5940425"/>
              <a:gd name="connsiteX10" fmla="*/ 2066926 w 6499502"/>
              <a:gd name="connsiteY10" fmla="*/ 5940425 h 5940425"/>
              <a:gd name="connsiteX11" fmla="*/ 0 w 6499502"/>
              <a:gd name="connsiteY11" fmla="*/ 5940425 h 5940425"/>
              <a:gd name="connsiteX12" fmla="*/ 4432576 w 6499502"/>
              <a:gd name="connsiteY12" fmla="*/ 2028825 h 5940425"/>
              <a:gd name="connsiteX13" fmla="*/ 6499502 w 6499502"/>
              <a:gd name="connsiteY13" fmla="*/ 2028825 h 5940425"/>
              <a:gd name="connsiteX14" fmla="*/ 6499502 w 6499502"/>
              <a:gd name="connsiteY14" fmla="*/ 3911600 h 5940425"/>
              <a:gd name="connsiteX15" fmla="*/ 4432576 w 6499502"/>
              <a:gd name="connsiteY15" fmla="*/ 3911600 h 5940425"/>
              <a:gd name="connsiteX16" fmla="*/ 2216288 w 6499502"/>
              <a:gd name="connsiteY16" fmla="*/ 2028825 h 5940425"/>
              <a:gd name="connsiteX17" fmla="*/ 4283214 w 6499502"/>
              <a:gd name="connsiteY17" fmla="*/ 2028825 h 5940425"/>
              <a:gd name="connsiteX18" fmla="*/ 4283214 w 6499502"/>
              <a:gd name="connsiteY18" fmla="*/ 3911600 h 5940425"/>
              <a:gd name="connsiteX19" fmla="*/ 2216288 w 6499502"/>
              <a:gd name="connsiteY19" fmla="*/ 3911600 h 5940425"/>
              <a:gd name="connsiteX20" fmla="*/ 0 w 6499502"/>
              <a:gd name="connsiteY20" fmla="*/ 2028825 h 5940425"/>
              <a:gd name="connsiteX21" fmla="*/ 2066926 w 6499502"/>
              <a:gd name="connsiteY21" fmla="*/ 2028825 h 5940425"/>
              <a:gd name="connsiteX22" fmla="*/ 2066926 w 6499502"/>
              <a:gd name="connsiteY22" fmla="*/ 3911600 h 5940425"/>
              <a:gd name="connsiteX23" fmla="*/ 0 w 6499502"/>
              <a:gd name="connsiteY23" fmla="*/ 3911600 h 5940425"/>
              <a:gd name="connsiteX24" fmla="*/ 4432576 w 6499502"/>
              <a:gd name="connsiteY24" fmla="*/ 0 h 5940425"/>
              <a:gd name="connsiteX25" fmla="*/ 6499502 w 6499502"/>
              <a:gd name="connsiteY25" fmla="*/ 0 h 5940425"/>
              <a:gd name="connsiteX26" fmla="*/ 6499502 w 6499502"/>
              <a:gd name="connsiteY26" fmla="*/ 1882775 h 5940425"/>
              <a:gd name="connsiteX27" fmla="*/ 4432576 w 6499502"/>
              <a:gd name="connsiteY27" fmla="*/ 1882775 h 5940425"/>
              <a:gd name="connsiteX28" fmla="*/ 2216288 w 6499502"/>
              <a:gd name="connsiteY28" fmla="*/ 0 h 5940425"/>
              <a:gd name="connsiteX29" fmla="*/ 4283214 w 6499502"/>
              <a:gd name="connsiteY29" fmla="*/ 0 h 5940425"/>
              <a:gd name="connsiteX30" fmla="*/ 4283214 w 6499502"/>
              <a:gd name="connsiteY30" fmla="*/ 1882775 h 5940425"/>
              <a:gd name="connsiteX31" fmla="*/ 2216288 w 6499502"/>
              <a:gd name="connsiteY31" fmla="*/ 1882775 h 5940425"/>
              <a:gd name="connsiteX32" fmla="*/ 0 w 6499502"/>
              <a:gd name="connsiteY32" fmla="*/ 0 h 5940425"/>
              <a:gd name="connsiteX33" fmla="*/ 2066926 w 6499502"/>
              <a:gd name="connsiteY33" fmla="*/ 0 h 5940425"/>
              <a:gd name="connsiteX34" fmla="*/ 2066926 w 6499502"/>
              <a:gd name="connsiteY34" fmla="*/ 1882775 h 5940425"/>
              <a:gd name="connsiteX35" fmla="*/ 0 w 6499502"/>
              <a:gd name="connsiteY35" fmla="*/ 1882775 h 5940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499502" h="5940425">
                <a:moveTo>
                  <a:pt x="4432576" y="4057650"/>
                </a:moveTo>
                <a:lnTo>
                  <a:pt x="6499502" y="4057650"/>
                </a:lnTo>
                <a:lnTo>
                  <a:pt x="6499502" y="5940425"/>
                </a:lnTo>
                <a:lnTo>
                  <a:pt x="4432576" y="5940425"/>
                </a:lnTo>
                <a:close/>
                <a:moveTo>
                  <a:pt x="2216288" y="4057650"/>
                </a:moveTo>
                <a:lnTo>
                  <a:pt x="4283214" y="4057650"/>
                </a:lnTo>
                <a:lnTo>
                  <a:pt x="4283214" y="5940425"/>
                </a:lnTo>
                <a:lnTo>
                  <a:pt x="2216288" y="5940425"/>
                </a:lnTo>
                <a:close/>
                <a:moveTo>
                  <a:pt x="0" y="4057650"/>
                </a:moveTo>
                <a:lnTo>
                  <a:pt x="2066926" y="4057650"/>
                </a:lnTo>
                <a:lnTo>
                  <a:pt x="2066926" y="5940425"/>
                </a:lnTo>
                <a:lnTo>
                  <a:pt x="0" y="5940425"/>
                </a:lnTo>
                <a:close/>
                <a:moveTo>
                  <a:pt x="4432576" y="2028825"/>
                </a:moveTo>
                <a:lnTo>
                  <a:pt x="6499502" y="2028825"/>
                </a:lnTo>
                <a:lnTo>
                  <a:pt x="6499502" y="3911600"/>
                </a:lnTo>
                <a:lnTo>
                  <a:pt x="4432576" y="3911600"/>
                </a:lnTo>
                <a:close/>
                <a:moveTo>
                  <a:pt x="2216288" y="2028825"/>
                </a:moveTo>
                <a:lnTo>
                  <a:pt x="4283214" y="2028825"/>
                </a:lnTo>
                <a:lnTo>
                  <a:pt x="4283214" y="3911600"/>
                </a:lnTo>
                <a:lnTo>
                  <a:pt x="2216288" y="3911600"/>
                </a:lnTo>
                <a:close/>
                <a:moveTo>
                  <a:pt x="0" y="2028825"/>
                </a:moveTo>
                <a:lnTo>
                  <a:pt x="2066926" y="2028825"/>
                </a:lnTo>
                <a:lnTo>
                  <a:pt x="2066926" y="3911600"/>
                </a:lnTo>
                <a:lnTo>
                  <a:pt x="0" y="3911600"/>
                </a:lnTo>
                <a:close/>
                <a:moveTo>
                  <a:pt x="4432576" y="0"/>
                </a:moveTo>
                <a:lnTo>
                  <a:pt x="6499502" y="0"/>
                </a:lnTo>
                <a:lnTo>
                  <a:pt x="6499502" y="1882775"/>
                </a:lnTo>
                <a:lnTo>
                  <a:pt x="4432576" y="1882775"/>
                </a:lnTo>
                <a:close/>
                <a:moveTo>
                  <a:pt x="2216288" y="0"/>
                </a:moveTo>
                <a:lnTo>
                  <a:pt x="4283214" y="0"/>
                </a:lnTo>
                <a:lnTo>
                  <a:pt x="4283214" y="1882775"/>
                </a:lnTo>
                <a:lnTo>
                  <a:pt x="2216288" y="1882775"/>
                </a:lnTo>
                <a:close/>
                <a:moveTo>
                  <a:pt x="0" y="0"/>
                </a:moveTo>
                <a:lnTo>
                  <a:pt x="2066926" y="0"/>
                </a:lnTo>
                <a:lnTo>
                  <a:pt x="2066926" y="1882775"/>
                </a:lnTo>
                <a:lnTo>
                  <a:pt x="0" y="1882775"/>
                </a:lnTo>
                <a:close/>
              </a:path>
            </a:pathLst>
          </a:custGeom>
          <a:solidFill>
            <a:schemeClr val="bg1">
              <a:lumMod val="95000"/>
            </a:schemeClr>
          </a:solidFill>
        </p:spPr>
        <p:txBody>
          <a:bodyPr vert="horz" wrap="square" lIns="91440" tIns="45720" rIns="91440" bIns="45720" rtlCol="0" anchor="ctr">
            <a:noAutofit/>
          </a:bodyPr>
          <a:lstStyle>
            <a:lvl1pPr>
              <a:defRPr lang="en-US" sz="1800"/>
            </a:lvl1pPr>
          </a:lstStyle>
          <a:p>
            <a:pPr marL="0" lvl="0" indent="0" algn="ctr">
              <a:buNone/>
            </a:pPr>
            <a:r>
              <a:rPr lang="en-US" noProof="0"/>
              <a:t>Click icon to add picture</a:t>
            </a:r>
            <a:endParaRPr lang="en-US" noProof="0" dirty="0"/>
          </a:p>
        </p:txBody>
      </p:sp>
      <p:sp>
        <p:nvSpPr>
          <p:cNvPr id="2" name="Title 1">
            <a:extLst>
              <a:ext uri="{FF2B5EF4-FFF2-40B4-BE49-F238E27FC236}">
                <a16:creationId xmlns:a16="http://schemas.microsoft.com/office/drawing/2014/main" id="{4C2FFEDF-1F62-45E5-8000-9689D9DFC4D1}"/>
              </a:ext>
            </a:extLst>
          </p:cNvPr>
          <p:cNvSpPr>
            <a:spLocks noGrp="1"/>
          </p:cNvSpPr>
          <p:nvPr>
            <p:ph type="title"/>
          </p:nvPr>
        </p:nvSpPr>
        <p:spPr>
          <a:xfrm>
            <a:off x="371475" y="1596928"/>
            <a:ext cx="4810125" cy="3267268"/>
          </a:xfrm>
        </p:spPr>
        <p:txBody>
          <a:bodyPr anchor="ctr"/>
          <a:lstStyle>
            <a:lvl1pPr>
              <a:defRPr sz="6000">
                <a:solidFill>
                  <a:schemeClr val="accent5"/>
                </a:solidFill>
              </a:defRPr>
            </a:lvl1pPr>
          </a:lstStyle>
          <a:p>
            <a:r>
              <a:rPr lang="en-US" noProof="0"/>
              <a:t>Click to edit Master title style</a:t>
            </a:r>
          </a:p>
        </p:txBody>
      </p:sp>
      <p:sp>
        <p:nvSpPr>
          <p:cNvPr id="6" name="Slide Number Placeholder 5">
            <a:extLst>
              <a:ext uri="{FF2B5EF4-FFF2-40B4-BE49-F238E27FC236}">
                <a16:creationId xmlns:a16="http://schemas.microsoft.com/office/drawing/2014/main" id="{A8D10129-98D8-456D-9925-F02A38DE1423}"/>
              </a:ext>
            </a:extLst>
          </p:cNvPr>
          <p:cNvSpPr>
            <a:spLocks noGrp="1"/>
          </p:cNvSpPr>
          <p:nvPr>
            <p:ph type="sldNum" sz="quarter" idx="12"/>
          </p:nvPr>
        </p:nvSpPr>
        <p:spPr/>
        <p:txBody>
          <a:bodyPr/>
          <a:lstStyle/>
          <a:p>
            <a:fld id="{03DC2DEF-D2FE-4B45-ABA4-9F153FD1C98A}" type="slidenum">
              <a:rPr lang="en-US" noProof="0" smtClean="0"/>
              <a:t>‹#›</a:t>
            </a:fld>
            <a:endParaRPr lang="en-US" noProof="0" dirty="0"/>
          </a:p>
        </p:txBody>
      </p:sp>
      <p:sp>
        <p:nvSpPr>
          <p:cNvPr id="16" name="Rectangle 15">
            <a:extLst>
              <a:ext uri="{FF2B5EF4-FFF2-40B4-BE49-F238E27FC236}">
                <a16:creationId xmlns:a16="http://schemas.microsoft.com/office/drawing/2014/main" id="{A73E3CFC-9652-4E07-82D7-0EC3304CAA1F}"/>
              </a:ext>
            </a:extLst>
          </p:cNvPr>
          <p:cNvSpPr/>
          <p:nvPr userDrawn="1"/>
        </p:nvSpPr>
        <p:spPr>
          <a:xfrm>
            <a:off x="3933498" y="4952673"/>
            <a:ext cx="1248102" cy="12481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7" name="Rectangle 16">
            <a:extLst>
              <a:ext uri="{FF2B5EF4-FFF2-40B4-BE49-F238E27FC236}">
                <a16:creationId xmlns:a16="http://schemas.microsoft.com/office/drawing/2014/main" id="{76B43515-5C7A-4125-B76D-8A24D2BBE5EC}"/>
              </a:ext>
            </a:extLst>
          </p:cNvPr>
          <p:cNvSpPr/>
          <p:nvPr userDrawn="1"/>
        </p:nvSpPr>
        <p:spPr>
          <a:xfrm>
            <a:off x="371475" y="1011911"/>
            <a:ext cx="496540" cy="496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8" name="Rectangle 17">
            <a:extLst>
              <a:ext uri="{FF2B5EF4-FFF2-40B4-BE49-F238E27FC236}">
                <a16:creationId xmlns:a16="http://schemas.microsoft.com/office/drawing/2014/main" id="{0C9A713B-4176-4C86-9E87-4ADBD6F444FB}"/>
              </a:ext>
            </a:extLst>
          </p:cNvPr>
          <p:cNvSpPr/>
          <p:nvPr userDrawn="1"/>
        </p:nvSpPr>
        <p:spPr>
          <a:xfrm>
            <a:off x="620587" y="671713"/>
            <a:ext cx="247428" cy="24742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11622333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D497887-B1EF-4184-95F4-276A92D54B8F}"/>
              </a:ext>
            </a:extLst>
          </p:cNvPr>
          <p:cNvSpPr/>
          <p:nvPr userDrawn="1"/>
        </p:nvSpPr>
        <p:spPr>
          <a:xfrm>
            <a:off x="0" y="0"/>
            <a:ext cx="12192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4C2FFEDF-1F62-45E5-8000-9689D9DFC4D1}"/>
              </a:ext>
            </a:extLst>
          </p:cNvPr>
          <p:cNvSpPr>
            <a:spLocks noGrp="1"/>
          </p:cNvSpPr>
          <p:nvPr>
            <p:ph type="title"/>
          </p:nvPr>
        </p:nvSpPr>
        <p:spPr>
          <a:xfrm>
            <a:off x="371475" y="3917949"/>
            <a:ext cx="6915150" cy="2268337"/>
          </a:xfrm>
        </p:spPr>
        <p:txBody>
          <a:bodyPr anchor="ctr"/>
          <a:lstStyle>
            <a:lvl1pPr>
              <a:defRPr sz="6000">
                <a:solidFill>
                  <a:schemeClr val="tx1"/>
                </a:solidFill>
              </a:defRPr>
            </a:lvl1pPr>
          </a:lstStyle>
          <a:p>
            <a:r>
              <a:rPr lang="en-US" noProof="0"/>
              <a:t>Click to edit Master title style</a:t>
            </a:r>
          </a:p>
        </p:txBody>
      </p:sp>
      <p:sp>
        <p:nvSpPr>
          <p:cNvPr id="6" name="Slide Number Placeholder 5">
            <a:extLst>
              <a:ext uri="{FF2B5EF4-FFF2-40B4-BE49-F238E27FC236}">
                <a16:creationId xmlns:a16="http://schemas.microsoft.com/office/drawing/2014/main" id="{A8D10129-98D8-456D-9925-F02A38DE1423}"/>
              </a:ext>
            </a:extLst>
          </p:cNvPr>
          <p:cNvSpPr>
            <a:spLocks noGrp="1"/>
          </p:cNvSpPr>
          <p:nvPr>
            <p:ph type="sldNum" sz="quarter" idx="12"/>
          </p:nvPr>
        </p:nvSpPr>
        <p:spPr/>
        <p:txBody>
          <a:bodyPr/>
          <a:lstStyle/>
          <a:p>
            <a:fld id="{03DC2DEF-D2FE-4B45-ABA4-9F153FD1C98A}" type="slidenum">
              <a:rPr lang="en-US" noProof="0" smtClean="0"/>
              <a:t>‹#›</a:t>
            </a:fld>
            <a:endParaRPr lang="en-US" noProof="0" dirty="0"/>
          </a:p>
        </p:txBody>
      </p:sp>
      <p:sp>
        <p:nvSpPr>
          <p:cNvPr id="16" name="Rectangle 15">
            <a:extLst>
              <a:ext uri="{FF2B5EF4-FFF2-40B4-BE49-F238E27FC236}">
                <a16:creationId xmlns:a16="http://schemas.microsoft.com/office/drawing/2014/main" id="{A73E3CFC-9652-4E07-82D7-0EC3304CAA1F}"/>
              </a:ext>
            </a:extLst>
          </p:cNvPr>
          <p:cNvSpPr/>
          <p:nvPr userDrawn="1"/>
        </p:nvSpPr>
        <p:spPr>
          <a:xfrm>
            <a:off x="5222179" y="2327274"/>
            <a:ext cx="2176462" cy="15112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6" name="Rectangle 25">
            <a:extLst>
              <a:ext uri="{FF2B5EF4-FFF2-40B4-BE49-F238E27FC236}">
                <a16:creationId xmlns:a16="http://schemas.microsoft.com/office/drawing/2014/main" id="{DFA0623C-0B34-4074-8AA0-6428A5AF07A3}"/>
              </a:ext>
            </a:extLst>
          </p:cNvPr>
          <p:cNvSpPr/>
          <p:nvPr userDrawn="1"/>
        </p:nvSpPr>
        <p:spPr>
          <a:xfrm>
            <a:off x="7468839" y="3917949"/>
            <a:ext cx="2176462" cy="228282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3" name="Picture Placeholder 32">
            <a:extLst>
              <a:ext uri="{FF2B5EF4-FFF2-40B4-BE49-F238E27FC236}">
                <a16:creationId xmlns:a16="http://schemas.microsoft.com/office/drawing/2014/main" id="{B5D335A5-A601-4D8A-AEF5-F34792FF565A}"/>
              </a:ext>
            </a:extLst>
          </p:cNvPr>
          <p:cNvSpPr>
            <a:spLocks noGrp="1"/>
          </p:cNvSpPr>
          <p:nvPr>
            <p:ph type="pic" sz="quarter" idx="21"/>
          </p:nvPr>
        </p:nvSpPr>
        <p:spPr>
          <a:xfrm>
            <a:off x="371474" y="260351"/>
            <a:ext cx="11520489" cy="5940424"/>
          </a:xfrm>
          <a:custGeom>
            <a:avLst/>
            <a:gdLst>
              <a:gd name="connsiteX0" fmla="*/ 9344026 w 11520489"/>
              <a:gd name="connsiteY0" fmla="*/ 3657598 h 5940424"/>
              <a:gd name="connsiteX1" fmla="*/ 11520489 w 11520489"/>
              <a:gd name="connsiteY1" fmla="*/ 3657598 h 5940424"/>
              <a:gd name="connsiteX2" fmla="*/ 11520489 w 11520489"/>
              <a:gd name="connsiteY2" fmla="*/ 5940424 h 5940424"/>
              <a:gd name="connsiteX3" fmla="*/ 9344026 w 11520489"/>
              <a:gd name="connsiteY3" fmla="*/ 5940424 h 5940424"/>
              <a:gd name="connsiteX4" fmla="*/ 9344026 w 11520489"/>
              <a:gd name="connsiteY4" fmla="*/ 2066924 h 5940424"/>
              <a:gd name="connsiteX5" fmla="*/ 11520489 w 11520489"/>
              <a:gd name="connsiteY5" fmla="*/ 2066924 h 5940424"/>
              <a:gd name="connsiteX6" fmla="*/ 11520489 w 11520489"/>
              <a:gd name="connsiteY6" fmla="*/ 3578224 h 5940424"/>
              <a:gd name="connsiteX7" fmla="*/ 9344026 w 11520489"/>
              <a:gd name="connsiteY7" fmla="*/ 3578224 h 5940424"/>
              <a:gd name="connsiteX8" fmla="*/ 7097365 w 11520489"/>
              <a:gd name="connsiteY8" fmla="*/ 2066924 h 5940424"/>
              <a:gd name="connsiteX9" fmla="*/ 9273828 w 11520489"/>
              <a:gd name="connsiteY9" fmla="*/ 2066924 h 5940424"/>
              <a:gd name="connsiteX10" fmla="*/ 9273828 w 11520489"/>
              <a:gd name="connsiteY10" fmla="*/ 3578224 h 5940424"/>
              <a:gd name="connsiteX11" fmla="*/ 7097365 w 11520489"/>
              <a:gd name="connsiteY11" fmla="*/ 3578224 h 5940424"/>
              <a:gd name="connsiteX12" fmla="*/ 2604044 w 11520489"/>
              <a:gd name="connsiteY12" fmla="*/ 2066923 h 5940424"/>
              <a:gd name="connsiteX13" fmla="*/ 4780506 w 11520489"/>
              <a:gd name="connsiteY13" fmla="*/ 2066923 h 5940424"/>
              <a:gd name="connsiteX14" fmla="*/ 4780506 w 11520489"/>
              <a:gd name="connsiteY14" fmla="*/ 3578222 h 5940424"/>
              <a:gd name="connsiteX15" fmla="*/ 2604044 w 11520489"/>
              <a:gd name="connsiteY15" fmla="*/ 3578222 h 5940424"/>
              <a:gd name="connsiteX16" fmla="*/ 0 w 11520489"/>
              <a:gd name="connsiteY16" fmla="*/ 2066923 h 5940424"/>
              <a:gd name="connsiteX17" fmla="*/ 2533843 w 11520489"/>
              <a:gd name="connsiteY17" fmla="*/ 2066923 h 5940424"/>
              <a:gd name="connsiteX18" fmla="*/ 2533843 w 11520489"/>
              <a:gd name="connsiteY18" fmla="*/ 3578222 h 5940424"/>
              <a:gd name="connsiteX19" fmla="*/ 0 w 11520489"/>
              <a:gd name="connsiteY19" fmla="*/ 3578222 h 5940424"/>
              <a:gd name="connsiteX20" fmla="*/ 2604046 w 11520489"/>
              <a:gd name="connsiteY20" fmla="*/ 0 h 5940424"/>
              <a:gd name="connsiteX21" fmla="*/ 4780509 w 11520489"/>
              <a:gd name="connsiteY21" fmla="*/ 0 h 5940424"/>
              <a:gd name="connsiteX22" fmla="*/ 4780509 w 11520489"/>
              <a:gd name="connsiteY22" fmla="*/ 1987550 h 5940424"/>
              <a:gd name="connsiteX23" fmla="*/ 2604046 w 11520489"/>
              <a:gd name="connsiteY23" fmla="*/ 1987550 h 5940424"/>
              <a:gd name="connsiteX24" fmla="*/ 2 w 11520489"/>
              <a:gd name="connsiteY24" fmla="*/ 0 h 5940424"/>
              <a:gd name="connsiteX25" fmla="*/ 2533845 w 11520489"/>
              <a:gd name="connsiteY25" fmla="*/ 0 h 5940424"/>
              <a:gd name="connsiteX26" fmla="*/ 2533845 w 11520489"/>
              <a:gd name="connsiteY26" fmla="*/ 1987550 h 5940424"/>
              <a:gd name="connsiteX27" fmla="*/ 2 w 11520489"/>
              <a:gd name="connsiteY27" fmla="*/ 1987550 h 5940424"/>
              <a:gd name="connsiteX28" fmla="*/ 7097365 w 11520489"/>
              <a:gd name="connsiteY28" fmla="*/ 0 h 5940424"/>
              <a:gd name="connsiteX29" fmla="*/ 9273828 w 11520489"/>
              <a:gd name="connsiteY29" fmla="*/ 0 h 5940424"/>
              <a:gd name="connsiteX30" fmla="*/ 9273828 w 11520489"/>
              <a:gd name="connsiteY30" fmla="*/ 1987550 h 5940424"/>
              <a:gd name="connsiteX31" fmla="*/ 7097365 w 11520489"/>
              <a:gd name="connsiteY31" fmla="*/ 1987550 h 5940424"/>
              <a:gd name="connsiteX32" fmla="*/ 4850705 w 11520489"/>
              <a:gd name="connsiteY32" fmla="*/ 0 h 5940424"/>
              <a:gd name="connsiteX33" fmla="*/ 7027168 w 11520489"/>
              <a:gd name="connsiteY33" fmla="*/ 0 h 5940424"/>
              <a:gd name="connsiteX34" fmla="*/ 7027168 w 11520489"/>
              <a:gd name="connsiteY34" fmla="*/ 1987550 h 5940424"/>
              <a:gd name="connsiteX35" fmla="*/ 4850705 w 11520489"/>
              <a:gd name="connsiteY35" fmla="*/ 1987550 h 5940424"/>
              <a:gd name="connsiteX36" fmla="*/ 9344025 w 11520489"/>
              <a:gd name="connsiteY36" fmla="*/ 0 h 5940424"/>
              <a:gd name="connsiteX37" fmla="*/ 11520488 w 11520489"/>
              <a:gd name="connsiteY37" fmla="*/ 0 h 5940424"/>
              <a:gd name="connsiteX38" fmla="*/ 11520488 w 11520489"/>
              <a:gd name="connsiteY38" fmla="*/ 1987550 h 5940424"/>
              <a:gd name="connsiteX39" fmla="*/ 9344025 w 11520489"/>
              <a:gd name="connsiteY39" fmla="*/ 1987550 h 5940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1520489" h="5940424">
                <a:moveTo>
                  <a:pt x="9344026" y="3657598"/>
                </a:moveTo>
                <a:lnTo>
                  <a:pt x="11520489" y="3657598"/>
                </a:lnTo>
                <a:lnTo>
                  <a:pt x="11520489" y="5940424"/>
                </a:lnTo>
                <a:lnTo>
                  <a:pt x="9344026" y="5940424"/>
                </a:lnTo>
                <a:close/>
                <a:moveTo>
                  <a:pt x="9344026" y="2066924"/>
                </a:moveTo>
                <a:lnTo>
                  <a:pt x="11520489" y="2066924"/>
                </a:lnTo>
                <a:lnTo>
                  <a:pt x="11520489" y="3578224"/>
                </a:lnTo>
                <a:lnTo>
                  <a:pt x="9344026" y="3578224"/>
                </a:lnTo>
                <a:close/>
                <a:moveTo>
                  <a:pt x="7097365" y="2066924"/>
                </a:moveTo>
                <a:lnTo>
                  <a:pt x="9273828" y="2066924"/>
                </a:lnTo>
                <a:lnTo>
                  <a:pt x="9273828" y="3578224"/>
                </a:lnTo>
                <a:lnTo>
                  <a:pt x="7097365" y="3578224"/>
                </a:lnTo>
                <a:close/>
                <a:moveTo>
                  <a:pt x="2604044" y="2066923"/>
                </a:moveTo>
                <a:lnTo>
                  <a:pt x="4780506" y="2066923"/>
                </a:lnTo>
                <a:lnTo>
                  <a:pt x="4780506" y="3578222"/>
                </a:lnTo>
                <a:lnTo>
                  <a:pt x="2604044" y="3578222"/>
                </a:lnTo>
                <a:close/>
                <a:moveTo>
                  <a:pt x="0" y="2066923"/>
                </a:moveTo>
                <a:lnTo>
                  <a:pt x="2533843" y="2066923"/>
                </a:lnTo>
                <a:lnTo>
                  <a:pt x="2533843" y="3578222"/>
                </a:lnTo>
                <a:lnTo>
                  <a:pt x="0" y="3578222"/>
                </a:lnTo>
                <a:close/>
                <a:moveTo>
                  <a:pt x="2604046" y="0"/>
                </a:moveTo>
                <a:lnTo>
                  <a:pt x="4780509" y="0"/>
                </a:lnTo>
                <a:lnTo>
                  <a:pt x="4780509" y="1987550"/>
                </a:lnTo>
                <a:lnTo>
                  <a:pt x="2604046" y="1987550"/>
                </a:lnTo>
                <a:close/>
                <a:moveTo>
                  <a:pt x="2" y="0"/>
                </a:moveTo>
                <a:lnTo>
                  <a:pt x="2533845" y="0"/>
                </a:lnTo>
                <a:lnTo>
                  <a:pt x="2533845" y="1987550"/>
                </a:lnTo>
                <a:lnTo>
                  <a:pt x="2" y="1987550"/>
                </a:lnTo>
                <a:close/>
                <a:moveTo>
                  <a:pt x="7097365" y="0"/>
                </a:moveTo>
                <a:lnTo>
                  <a:pt x="9273828" y="0"/>
                </a:lnTo>
                <a:lnTo>
                  <a:pt x="9273828" y="1987550"/>
                </a:lnTo>
                <a:lnTo>
                  <a:pt x="7097365" y="1987550"/>
                </a:lnTo>
                <a:close/>
                <a:moveTo>
                  <a:pt x="4850705" y="0"/>
                </a:moveTo>
                <a:lnTo>
                  <a:pt x="7027168" y="0"/>
                </a:lnTo>
                <a:lnTo>
                  <a:pt x="7027168" y="1987550"/>
                </a:lnTo>
                <a:lnTo>
                  <a:pt x="4850705" y="1987550"/>
                </a:lnTo>
                <a:close/>
                <a:moveTo>
                  <a:pt x="9344025" y="0"/>
                </a:moveTo>
                <a:lnTo>
                  <a:pt x="11520488" y="0"/>
                </a:lnTo>
                <a:lnTo>
                  <a:pt x="11520488" y="1987550"/>
                </a:lnTo>
                <a:lnTo>
                  <a:pt x="9344025" y="1987550"/>
                </a:lnTo>
                <a:close/>
              </a:path>
            </a:pathLst>
          </a:custGeom>
          <a:solidFill>
            <a:schemeClr val="bg1">
              <a:lumMod val="95000"/>
            </a:schemeClr>
          </a:solidFill>
        </p:spPr>
        <p:txBody>
          <a:bodyPr vert="horz" wrap="square" lIns="91440" tIns="45720" rIns="91440" bIns="45720" rtlCol="0" anchor="t">
            <a:noAutofit/>
          </a:bodyPr>
          <a:lstStyle>
            <a:lvl1pPr>
              <a:defRPr lang="en-US" sz="1800"/>
            </a:lvl1pPr>
          </a:lstStyle>
          <a:p>
            <a:pPr marL="0" lvl="0" indent="0" algn="ctr">
              <a:buNone/>
            </a:pPr>
            <a:r>
              <a:rPr lang="en-US" noProof="0"/>
              <a:t>Click icon to add picture</a:t>
            </a:r>
            <a:endParaRPr lang="en-US" noProof="0" dirty="0"/>
          </a:p>
        </p:txBody>
      </p:sp>
    </p:spTree>
    <p:extLst>
      <p:ext uri="{BB962C8B-B14F-4D97-AF65-F5344CB8AC3E}">
        <p14:creationId xmlns:p14="http://schemas.microsoft.com/office/powerpoint/2010/main" val="28833402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D497887-B1EF-4184-95F4-276A92D54B8F}"/>
              </a:ext>
            </a:extLst>
          </p:cNvPr>
          <p:cNvSpPr/>
          <p:nvPr userDrawn="1"/>
        </p:nvSpPr>
        <p:spPr>
          <a:xfrm>
            <a:off x="0" y="0"/>
            <a:ext cx="12192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4C2FFEDF-1F62-45E5-8000-9689D9DFC4D1}"/>
              </a:ext>
            </a:extLst>
          </p:cNvPr>
          <p:cNvSpPr>
            <a:spLocks noGrp="1"/>
          </p:cNvSpPr>
          <p:nvPr>
            <p:ph type="title"/>
          </p:nvPr>
        </p:nvSpPr>
        <p:spPr>
          <a:xfrm>
            <a:off x="876300" y="4406207"/>
            <a:ext cx="10439400" cy="1175444"/>
          </a:xfrm>
        </p:spPr>
        <p:txBody>
          <a:bodyPr anchor="ctr"/>
          <a:lstStyle>
            <a:lvl1pPr algn="ctr">
              <a:defRPr sz="6000">
                <a:solidFill>
                  <a:schemeClr val="accent1"/>
                </a:solidFill>
              </a:defRPr>
            </a:lvl1pPr>
          </a:lstStyle>
          <a:p>
            <a:r>
              <a:rPr lang="en-US" noProof="0"/>
              <a:t>Click to edit Master title style</a:t>
            </a:r>
          </a:p>
        </p:txBody>
      </p:sp>
      <p:sp>
        <p:nvSpPr>
          <p:cNvPr id="6" name="Slide Number Placeholder 5">
            <a:extLst>
              <a:ext uri="{FF2B5EF4-FFF2-40B4-BE49-F238E27FC236}">
                <a16:creationId xmlns:a16="http://schemas.microsoft.com/office/drawing/2014/main" id="{A8D10129-98D8-456D-9925-F02A38DE1423}"/>
              </a:ext>
            </a:extLst>
          </p:cNvPr>
          <p:cNvSpPr>
            <a:spLocks noGrp="1"/>
          </p:cNvSpPr>
          <p:nvPr>
            <p:ph type="sldNum" sz="quarter" idx="12"/>
          </p:nvPr>
        </p:nvSpPr>
        <p:spPr/>
        <p:txBody>
          <a:bodyPr/>
          <a:lstStyle/>
          <a:p>
            <a:fld id="{03DC2DEF-D2FE-4B45-ABA4-9F153FD1C98A}" type="slidenum">
              <a:rPr lang="en-US" noProof="0" smtClean="0"/>
              <a:t>‹#›</a:t>
            </a:fld>
            <a:endParaRPr lang="en-US" noProof="0" dirty="0"/>
          </a:p>
        </p:txBody>
      </p:sp>
      <p:sp>
        <p:nvSpPr>
          <p:cNvPr id="16" name="Rectangle 15">
            <a:extLst>
              <a:ext uri="{FF2B5EF4-FFF2-40B4-BE49-F238E27FC236}">
                <a16:creationId xmlns:a16="http://schemas.microsoft.com/office/drawing/2014/main" id="{A73E3CFC-9652-4E07-82D7-0EC3304CAA1F}"/>
              </a:ext>
            </a:extLst>
          </p:cNvPr>
          <p:cNvSpPr/>
          <p:nvPr userDrawn="1"/>
        </p:nvSpPr>
        <p:spPr>
          <a:xfrm>
            <a:off x="0" y="0"/>
            <a:ext cx="12191999" cy="28479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8" name="Picture Placeholder 6">
            <a:extLst>
              <a:ext uri="{FF2B5EF4-FFF2-40B4-BE49-F238E27FC236}">
                <a16:creationId xmlns:a16="http://schemas.microsoft.com/office/drawing/2014/main" id="{230D70C6-13FD-45D4-8FB6-26C56B8FF2D4}"/>
              </a:ext>
            </a:extLst>
          </p:cNvPr>
          <p:cNvSpPr>
            <a:spLocks noGrp="1"/>
          </p:cNvSpPr>
          <p:nvPr>
            <p:ph type="pic" sz="quarter" idx="13"/>
          </p:nvPr>
        </p:nvSpPr>
        <p:spPr>
          <a:xfrm>
            <a:off x="371476" y="260350"/>
            <a:ext cx="11520488" cy="3657599"/>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noProof="0"/>
              <a:t>Click icon to add picture</a:t>
            </a:r>
            <a:endParaRPr lang="en-US" noProof="0" dirty="0"/>
          </a:p>
        </p:txBody>
      </p:sp>
      <p:sp>
        <p:nvSpPr>
          <p:cNvPr id="3" name="Rectangle 2">
            <a:extLst>
              <a:ext uri="{FF2B5EF4-FFF2-40B4-BE49-F238E27FC236}">
                <a16:creationId xmlns:a16="http://schemas.microsoft.com/office/drawing/2014/main" id="{E10ED78A-2A17-41C4-9030-D406C56DDF4A}"/>
              </a:ext>
            </a:extLst>
          </p:cNvPr>
          <p:cNvSpPr/>
          <p:nvPr userDrawn="1"/>
        </p:nvSpPr>
        <p:spPr>
          <a:xfrm>
            <a:off x="5795961" y="3914082"/>
            <a:ext cx="600075" cy="29189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345445827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A6C789F-805A-4494-8430-C63414191AC2}"/>
              </a:ext>
            </a:extLst>
          </p:cNvPr>
          <p:cNvSpPr/>
          <p:nvPr userDrawn="1"/>
        </p:nvSpPr>
        <p:spPr>
          <a:xfrm>
            <a:off x="371475" y="1526382"/>
            <a:ext cx="3595688" cy="45624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A5A73287-EED0-4EEC-8007-E2C13366027B}"/>
              </a:ext>
            </a:extLst>
          </p:cNvPr>
          <p:cNvSpPr/>
          <p:nvPr userDrawn="1"/>
        </p:nvSpPr>
        <p:spPr>
          <a:xfrm>
            <a:off x="8224838" y="1526382"/>
            <a:ext cx="3595688" cy="45624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E3A6AA5-A315-455E-B5C7-E53E3746ED8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E60534E-DE82-45F4-8E2E-DA97F169177F}"/>
              </a:ext>
            </a:extLst>
          </p:cNvPr>
          <p:cNvSpPr>
            <a:spLocks noGrp="1"/>
          </p:cNvSpPr>
          <p:nvPr>
            <p:ph sz="half" idx="1"/>
          </p:nvPr>
        </p:nvSpPr>
        <p:spPr>
          <a:xfrm>
            <a:off x="581026" y="1724025"/>
            <a:ext cx="3143250" cy="4191000"/>
          </a:xfrm>
        </p:spPr>
        <p:txBody>
          <a:bodyPr>
            <a:normAutofit/>
          </a:bodyPr>
          <a:lstStyle>
            <a:lvl1pPr>
              <a:defRPr sz="1800">
                <a:solidFill>
                  <a:schemeClr val="bg1"/>
                </a:solidFill>
              </a:defRPr>
            </a:lvl1pPr>
            <a:lvl2pPr>
              <a:defRPr sz="1600">
                <a:solidFill>
                  <a:schemeClr val="bg1"/>
                </a:solidFill>
              </a:defRPr>
            </a:lvl2pPr>
            <a:lvl3pPr>
              <a:defRPr sz="1400">
                <a:solidFill>
                  <a:schemeClr val="bg1"/>
                </a:solidFill>
              </a:defRPr>
            </a:lvl3pPr>
            <a:lvl4pPr>
              <a:defRPr sz="1200">
                <a:solidFill>
                  <a:schemeClr val="bg1"/>
                </a:solidFill>
              </a:defRPr>
            </a:lvl4pPr>
            <a:lvl5pPr>
              <a:defRPr sz="1200">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23F1116B-C8B0-450D-83F6-49C4ABB22CCD}"/>
              </a:ext>
            </a:extLst>
          </p:cNvPr>
          <p:cNvSpPr>
            <a:spLocks noGrp="1"/>
          </p:cNvSpPr>
          <p:nvPr>
            <p:ph sz="half" idx="2"/>
          </p:nvPr>
        </p:nvSpPr>
        <p:spPr>
          <a:xfrm>
            <a:off x="8451282" y="1712119"/>
            <a:ext cx="3142800" cy="4191000"/>
          </a:xfrm>
        </p:spPr>
        <p:txBody>
          <a:bodyPr>
            <a:normAutofit/>
          </a:bodyPr>
          <a:lstStyle>
            <a:lvl1pPr>
              <a:defRPr sz="1800">
                <a:solidFill>
                  <a:schemeClr val="bg1"/>
                </a:solidFill>
              </a:defRPr>
            </a:lvl1pPr>
            <a:lvl2pPr>
              <a:defRPr sz="1600">
                <a:solidFill>
                  <a:schemeClr val="bg1"/>
                </a:solidFill>
              </a:defRPr>
            </a:lvl2pPr>
            <a:lvl3pPr>
              <a:defRPr sz="1400">
                <a:solidFill>
                  <a:schemeClr val="bg1"/>
                </a:solidFill>
              </a:defRPr>
            </a:lvl3pPr>
            <a:lvl4pPr>
              <a:defRPr sz="1200">
                <a:solidFill>
                  <a:schemeClr val="bg1"/>
                </a:solidFill>
              </a:defRPr>
            </a:lvl4pPr>
            <a:lvl5pPr>
              <a:defRPr sz="1200">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a:extLst>
              <a:ext uri="{FF2B5EF4-FFF2-40B4-BE49-F238E27FC236}">
                <a16:creationId xmlns:a16="http://schemas.microsoft.com/office/drawing/2014/main" id="{2C182A82-4FBE-4689-B739-692549B4030D}"/>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8" name="Picture Placeholder 6">
            <a:extLst>
              <a:ext uri="{FF2B5EF4-FFF2-40B4-BE49-F238E27FC236}">
                <a16:creationId xmlns:a16="http://schemas.microsoft.com/office/drawing/2014/main" id="{4DC80855-A1B8-4B65-B6F6-2AA6239EC246}"/>
              </a:ext>
            </a:extLst>
          </p:cNvPr>
          <p:cNvSpPr>
            <a:spLocks noGrp="1"/>
          </p:cNvSpPr>
          <p:nvPr>
            <p:ph type="pic" sz="quarter" idx="13"/>
          </p:nvPr>
        </p:nvSpPr>
        <p:spPr>
          <a:xfrm>
            <a:off x="3967163" y="1233488"/>
            <a:ext cx="4257675" cy="5148262"/>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Tree>
    <p:extLst>
      <p:ext uri="{BB962C8B-B14F-4D97-AF65-F5344CB8AC3E}">
        <p14:creationId xmlns:p14="http://schemas.microsoft.com/office/powerpoint/2010/main" val="21876615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5A73287-EED0-4EEC-8007-E2C13366027B}"/>
              </a:ext>
            </a:extLst>
          </p:cNvPr>
          <p:cNvSpPr/>
          <p:nvPr userDrawn="1"/>
        </p:nvSpPr>
        <p:spPr>
          <a:xfrm>
            <a:off x="6200775" y="1233487"/>
            <a:ext cx="5619751" cy="273367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E3A6AA5-A315-455E-B5C7-E53E3746ED81}"/>
              </a:ext>
            </a:extLst>
          </p:cNvPr>
          <p:cNvSpPr>
            <a:spLocks noGrp="1"/>
          </p:cNvSpPr>
          <p:nvPr>
            <p:ph type="title"/>
          </p:nvPr>
        </p:nvSpPr>
        <p:spPr/>
        <p:txBody>
          <a:bodyPr/>
          <a:lstStyle/>
          <a:p>
            <a:r>
              <a:rPr lang="en-US"/>
              <a:t>Click to edit Master title style</a:t>
            </a:r>
            <a:endParaRPr lang="en-US" dirty="0"/>
          </a:p>
        </p:txBody>
      </p:sp>
      <p:sp>
        <p:nvSpPr>
          <p:cNvPr id="4" name="Content Placeholder 3">
            <a:extLst>
              <a:ext uri="{FF2B5EF4-FFF2-40B4-BE49-F238E27FC236}">
                <a16:creationId xmlns:a16="http://schemas.microsoft.com/office/drawing/2014/main" id="{23F1116B-C8B0-450D-83F6-49C4ABB22CCD}"/>
              </a:ext>
            </a:extLst>
          </p:cNvPr>
          <p:cNvSpPr>
            <a:spLocks noGrp="1"/>
          </p:cNvSpPr>
          <p:nvPr>
            <p:ph sz="half" idx="2"/>
          </p:nvPr>
        </p:nvSpPr>
        <p:spPr>
          <a:xfrm>
            <a:off x="6383054" y="1357414"/>
            <a:ext cx="5255193" cy="2404860"/>
          </a:xfrm>
        </p:spPr>
        <p:txBody>
          <a:bodyPr>
            <a:normAutofit/>
          </a:bodyPr>
          <a:lstStyle>
            <a:lvl1pPr>
              <a:defRPr sz="1800">
                <a:solidFill>
                  <a:schemeClr val="bg1"/>
                </a:solidFill>
              </a:defRPr>
            </a:lvl1pPr>
            <a:lvl2pPr>
              <a:defRPr sz="1600">
                <a:solidFill>
                  <a:schemeClr val="bg1"/>
                </a:solidFill>
              </a:defRPr>
            </a:lvl2pPr>
            <a:lvl3pPr>
              <a:defRPr sz="1400">
                <a:solidFill>
                  <a:schemeClr val="bg1"/>
                </a:solidFill>
              </a:defRPr>
            </a:lvl3pPr>
            <a:lvl4pPr>
              <a:defRPr sz="1200">
                <a:solidFill>
                  <a:schemeClr val="bg1"/>
                </a:solidFill>
              </a:defRPr>
            </a:lvl4pPr>
            <a:lvl5pPr>
              <a:defRPr sz="1200">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a:extLst>
              <a:ext uri="{FF2B5EF4-FFF2-40B4-BE49-F238E27FC236}">
                <a16:creationId xmlns:a16="http://schemas.microsoft.com/office/drawing/2014/main" id="{2C182A82-4FBE-4689-B739-692549B4030D}"/>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8" name="Picture Placeholder 6">
            <a:extLst>
              <a:ext uri="{FF2B5EF4-FFF2-40B4-BE49-F238E27FC236}">
                <a16:creationId xmlns:a16="http://schemas.microsoft.com/office/drawing/2014/main" id="{4DC80855-A1B8-4B65-B6F6-2AA6239EC246}"/>
              </a:ext>
            </a:extLst>
          </p:cNvPr>
          <p:cNvSpPr>
            <a:spLocks noGrp="1"/>
          </p:cNvSpPr>
          <p:nvPr>
            <p:ph type="pic" sz="quarter" idx="13"/>
          </p:nvPr>
        </p:nvSpPr>
        <p:spPr>
          <a:xfrm>
            <a:off x="371475" y="1233488"/>
            <a:ext cx="5757863" cy="2415600"/>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11" name="Picture Placeholder 6">
            <a:extLst>
              <a:ext uri="{FF2B5EF4-FFF2-40B4-BE49-F238E27FC236}">
                <a16:creationId xmlns:a16="http://schemas.microsoft.com/office/drawing/2014/main" id="{B9795E85-7B91-41BB-9DF4-A4893AA48FFA}"/>
              </a:ext>
            </a:extLst>
          </p:cNvPr>
          <p:cNvSpPr>
            <a:spLocks noGrp="1"/>
          </p:cNvSpPr>
          <p:nvPr>
            <p:ph type="pic" sz="quarter" idx="14"/>
          </p:nvPr>
        </p:nvSpPr>
        <p:spPr>
          <a:xfrm>
            <a:off x="6200775" y="3967163"/>
            <a:ext cx="5619750" cy="2414587"/>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12" name="Rectangle 11">
            <a:extLst>
              <a:ext uri="{FF2B5EF4-FFF2-40B4-BE49-F238E27FC236}">
                <a16:creationId xmlns:a16="http://schemas.microsoft.com/office/drawing/2014/main" id="{BB372D75-4BAD-4C47-AE7D-0F2711031EEC}"/>
              </a:ext>
            </a:extLst>
          </p:cNvPr>
          <p:cNvSpPr/>
          <p:nvPr userDrawn="1"/>
        </p:nvSpPr>
        <p:spPr>
          <a:xfrm>
            <a:off x="371475" y="3643799"/>
            <a:ext cx="5757863" cy="27336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3E60534E-DE82-45F4-8E2E-DA97F169177F}"/>
              </a:ext>
            </a:extLst>
          </p:cNvPr>
          <p:cNvSpPr>
            <a:spLocks noGrp="1"/>
          </p:cNvSpPr>
          <p:nvPr>
            <p:ph sz="half" idx="1"/>
          </p:nvPr>
        </p:nvSpPr>
        <p:spPr>
          <a:xfrm>
            <a:off x="622406" y="3848474"/>
            <a:ext cx="5256000" cy="2404800"/>
          </a:xfrm>
        </p:spPr>
        <p:txBody>
          <a:bodyPr>
            <a:normAutofit/>
          </a:bodyPr>
          <a:lstStyle>
            <a:lvl1pPr>
              <a:defRPr sz="1800">
                <a:solidFill>
                  <a:schemeClr val="bg1"/>
                </a:solidFill>
              </a:defRPr>
            </a:lvl1pPr>
            <a:lvl2pPr>
              <a:defRPr sz="1600">
                <a:solidFill>
                  <a:schemeClr val="bg1"/>
                </a:solidFill>
              </a:defRPr>
            </a:lvl2pPr>
            <a:lvl3pPr>
              <a:defRPr sz="1400">
                <a:solidFill>
                  <a:schemeClr val="bg1"/>
                </a:solidFill>
              </a:defRPr>
            </a:lvl3pPr>
            <a:lvl4pPr>
              <a:defRPr sz="1200">
                <a:solidFill>
                  <a:schemeClr val="bg1"/>
                </a:solidFill>
              </a:defRPr>
            </a:lvl4pPr>
            <a:lvl5pPr>
              <a:defRPr sz="1200">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2810182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6607FB0-0FB2-41FD-B334-74C7B05B8CE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21508BC1-7ABB-42C8-B268-3C6F4FD455DE}"/>
              </a:ext>
            </a:extLst>
          </p:cNvPr>
          <p:cNvSpPr/>
          <p:nvPr userDrawn="1"/>
        </p:nvSpPr>
        <p:spPr>
          <a:xfrm>
            <a:off x="200025" y="-1"/>
            <a:ext cx="1199197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Picture Placeholder 8">
            <a:extLst>
              <a:ext uri="{FF2B5EF4-FFF2-40B4-BE49-F238E27FC236}">
                <a16:creationId xmlns:a16="http://schemas.microsoft.com/office/drawing/2014/main" id="{2D02598E-521E-41CD-B068-134834CFF4FF}"/>
              </a:ext>
            </a:extLst>
          </p:cNvPr>
          <p:cNvSpPr>
            <a:spLocks noGrp="1"/>
          </p:cNvSpPr>
          <p:nvPr>
            <p:ph type="pic" sz="quarter" idx="10"/>
          </p:nvPr>
        </p:nvSpPr>
        <p:spPr>
          <a:xfrm>
            <a:off x="571500" y="0"/>
            <a:ext cx="6034088" cy="6857999"/>
          </a:xfrm>
          <a:solidFill>
            <a:schemeClr val="bg1">
              <a:lumMod val="95000"/>
            </a:schemeClr>
          </a:solidFill>
        </p:spPr>
        <p:txBody>
          <a:bodyPr>
            <a:normAutofit/>
          </a:bodyPr>
          <a:lstStyle>
            <a:lvl1pPr marL="0" indent="0" algn="ctr">
              <a:buNone/>
              <a:defRPr sz="1800"/>
            </a:lvl1pPr>
          </a:lstStyle>
          <a:p>
            <a:r>
              <a:rPr lang="en-US"/>
              <a:t>Click icon to add picture</a:t>
            </a:r>
            <a:endParaRPr lang="en-US" dirty="0"/>
          </a:p>
        </p:txBody>
      </p:sp>
      <p:sp>
        <p:nvSpPr>
          <p:cNvPr id="10" name="Rectangle 9">
            <a:extLst>
              <a:ext uri="{FF2B5EF4-FFF2-40B4-BE49-F238E27FC236}">
                <a16:creationId xmlns:a16="http://schemas.microsoft.com/office/drawing/2014/main" id="{F04A5F51-C7E6-44CC-ADF3-1C83AA35D0DC}"/>
              </a:ext>
            </a:extLst>
          </p:cNvPr>
          <p:cNvSpPr/>
          <p:nvPr userDrawn="1"/>
        </p:nvSpPr>
        <p:spPr>
          <a:xfrm>
            <a:off x="0" y="1"/>
            <a:ext cx="371475"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E8B51C6-9166-4F67-995A-396809E6533C}"/>
              </a:ext>
            </a:extLst>
          </p:cNvPr>
          <p:cNvSpPr>
            <a:spLocks noGrp="1"/>
          </p:cNvSpPr>
          <p:nvPr>
            <p:ph type="ctrTitle"/>
          </p:nvPr>
        </p:nvSpPr>
        <p:spPr>
          <a:xfrm>
            <a:off x="6905625" y="1512889"/>
            <a:ext cx="4986338" cy="3262311"/>
          </a:xfrm>
        </p:spPr>
        <p:txBody>
          <a:bodyPr anchor="b"/>
          <a:lstStyle>
            <a:lvl1pPr algn="l">
              <a:defRPr sz="600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A951C9A4-8764-4CB3-AC26-C957C0E84BCD}"/>
              </a:ext>
            </a:extLst>
          </p:cNvPr>
          <p:cNvSpPr>
            <a:spLocks noGrp="1"/>
          </p:cNvSpPr>
          <p:nvPr>
            <p:ph type="subTitle" idx="1"/>
          </p:nvPr>
        </p:nvSpPr>
        <p:spPr>
          <a:xfrm>
            <a:off x="6905625" y="4927600"/>
            <a:ext cx="4986338" cy="976311"/>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1050855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3A6AA5-A315-455E-B5C7-E53E3746ED81}"/>
              </a:ext>
            </a:extLst>
          </p:cNvPr>
          <p:cNvSpPr>
            <a:spLocks noGrp="1"/>
          </p:cNvSpPr>
          <p:nvPr>
            <p:ph type="title"/>
          </p:nvPr>
        </p:nvSpPr>
        <p:spPr/>
        <p:txBody>
          <a:bodyPr/>
          <a:lstStyle/>
          <a:p>
            <a:r>
              <a:rPr lang="en-US"/>
              <a:t>Click to edit Master title style</a:t>
            </a:r>
            <a:endParaRPr lang="en-US" dirty="0"/>
          </a:p>
        </p:txBody>
      </p:sp>
      <p:sp>
        <p:nvSpPr>
          <p:cNvPr id="7" name="Slide Number Placeholder 6">
            <a:extLst>
              <a:ext uri="{FF2B5EF4-FFF2-40B4-BE49-F238E27FC236}">
                <a16:creationId xmlns:a16="http://schemas.microsoft.com/office/drawing/2014/main" id="{2C182A82-4FBE-4689-B739-692549B4030D}"/>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8" name="Picture Placeholder 6">
            <a:extLst>
              <a:ext uri="{FF2B5EF4-FFF2-40B4-BE49-F238E27FC236}">
                <a16:creationId xmlns:a16="http://schemas.microsoft.com/office/drawing/2014/main" id="{4DC80855-A1B8-4B65-B6F6-2AA6239EC246}"/>
              </a:ext>
            </a:extLst>
          </p:cNvPr>
          <p:cNvSpPr>
            <a:spLocks noGrp="1"/>
          </p:cNvSpPr>
          <p:nvPr>
            <p:ph type="pic" sz="quarter" idx="13"/>
          </p:nvPr>
        </p:nvSpPr>
        <p:spPr>
          <a:xfrm>
            <a:off x="371475" y="1233488"/>
            <a:ext cx="11520488" cy="2381361"/>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12" name="Rectangle 11">
            <a:extLst>
              <a:ext uri="{FF2B5EF4-FFF2-40B4-BE49-F238E27FC236}">
                <a16:creationId xmlns:a16="http://schemas.microsoft.com/office/drawing/2014/main" id="{BB372D75-4BAD-4C47-AE7D-0F2711031EEC}"/>
              </a:ext>
            </a:extLst>
          </p:cNvPr>
          <p:cNvSpPr/>
          <p:nvPr userDrawn="1"/>
        </p:nvSpPr>
        <p:spPr>
          <a:xfrm>
            <a:off x="371475" y="3643799"/>
            <a:ext cx="11520488" cy="27336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Content Placeholder 3">
            <a:extLst>
              <a:ext uri="{FF2B5EF4-FFF2-40B4-BE49-F238E27FC236}">
                <a16:creationId xmlns:a16="http://schemas.microsoft.com/office/drawing/2014/main" id="{23F1116B-C8B0-450D-83F6-49C4ABB22CCD}"/>
              </a:ext>
            </a:extLst>
          </p:cNvPr>
          <p:cNvSpPr>
            <a:spLocks noGrp="1"/>
          </p:cNvSpPr>
          <p:nvPr>
            <p:ph sz="half" idx="2"/>
          </p:nvPr>
        </p:nvSpPr>
        <p:spPr>
          <a:xfrm>
            <a:off x="6383054" y="3808206"/>
            <a:ext cx="5255193" cy="2404860"/>
          </a:xfrm>
        </p:spPr>
        <p:txBody>
          <a:bodyPr>
            <a:normAutofit/>
          </a:bodyPr>
          <a:lstStyle>
            <a:lvl1pPr>
              <a:defRPr sz="1800">
                <a:solidFill>
                  <a:schemeClr val="bg1"/>
                </a:solidFill>
              </a:defRPr>
            </a:lvl1pPr>
            <a:lvl2pPr>
              <a:defRPr sz="1600">
                <a:solidFill>
                  <a:schemeClr val="bg1"/>
                </a:solidFill>
              </a:defRPr>
            </a:lvl2pPr>
            <a:lvl3pPr>
              <a:defRPr sz="1400">
                <a:solidFill>
                  <a:schemeClr val="bg1"/>
                </a:solidFill>
              </a:defRPr>
            </a:lvl3pPr>
            <a:lvl4pPr>
              <a:defRPr sz="1200">
                <a:solidFill>
                  <a:schemeClr val="bg1"/>
                </a:solidFill>
              </a:defRPr>
            </a:lvl4pPr>
            <a:lvl5pPr>
              <a:defRPr sz="1200">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a:extLst>
              <a:ext uri="{FF2B5EF4-FFF2-40B4-BE49-F238E27FC236}">
                <a16:creationId xmlns:a16="http://schemas.microsoft.com/office/drawing/2014/main" id="{3E60534E-DE82-45F4-8E2E-DA97F169177F}"/>
              </a:ext>
            </a:extLst>
          </p:cNvPr>
          <p:cNvSpPr>
            <a:spLocks noGrp="1"/>
          </p:cNvSpPr>
          <p:nvPr>
            <p:ph sz="half" idx="1"/>
          </p:nvPr>
        </p:nvSpPr>
        <p:spPr>
          <a:xfrm>
            <a:off x="622406" y="3808236"/>
            <a:ext cx="5256000" cy="2404800"/>
          </a:xfrm>
        </p:spPr>
        <p:txBody>
          <a:bodyPr>
            <a:normAutofit/>
          </a:bodyPr>
          <a:lstStyle>
            <a:lvl1pPr>
              <a:defRPr sz="1800">
                <a:solidFill>
                  <a:schemeClr val="bg1"/>
                </a:solidFill>
              </a:defRPr>
            </a:lvl1pPr>
            <a:lvl2pPr>
              <a:defRPr sz="1600">
                <a:solidFill>
                  <a:schemeClr val="bg1"/>
                </a:solidFill>
              </a:defRPr>
            </a:lvl2pPr>
            <a:lvl3pPr>
              <a:defRPr sz="1400">
                <a:solidFill>
                  <a:schemeClr val="bg1"/>
                </a:solidFill>
              </a:defRPr>
            </a:lvl3pPr>
            <a:lvl4pPr>
              <a:defRPr sz="1200">
                <a:solidFill>
                  <a:schemeClr val="bg1"/>
                </a:solidFill>
              </a:defRPr>
            </a:lvl4pPr>
            <a:lvl5pPr>
              <a:defRPr sz="1200">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6" name="Straight Connector 5">
            <a:extLst>
              <a:ext uri="{FF2B5EF4-FFF2-40B4-BE49-F238E27FC236}">
                <a16:creationId xmlns:a16="http://schemas.microsoft.com/office/drawing/2014/main" id="{C15E3050-1157-4448-A84E-5AC72FC84A7F}"/>
              </a:ext>
            </a:extLst>
          </p:cNvPr>
          <p:cNvCxnSpPr/>
          <p:nvPr userDrawn="1"/>
        </p:nvCxnSpPr>
        <p:spPr>
          <a:xfrm>
            <a:off x="6131719" y="3774712"/>
            <a:ext cx="0" cy="247184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053863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30BCBF1-64A6-4051-BC31-B793E99731A6}"/>
              </a:ext>
            </a:extLst>
          </p:cNvPr>
          <p:cNvSpPr/>
          <p:nvPr userDrawn="1"/>
        </p:nvSpPr>
        <p:spPr>
          <a:xfrm>
            <a:off x="0" y="0"/>
            <a:ext cx="12192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2" name="Rectangle 21">
            <a:extLst>
              <a:ext uri="{FF2B5EF4-FFF2-40B4-BE49-F238E27FC236}">
                <a16:creationId xmlns:a16="http://schemas.microsoft.com/office/drawing/2014/main" id="{115DEB4D-1697-4E72-B2BF-F5EA1EF3B009}"/>
              </a:ext>
            </a:extLst>
          </p:cNvPr>
          <p:cNvSpPr/>
          <p:nvPr userDrawn="1"/>
        </p:nvSpPr>
        <p:spPr>
          <a:xfrm>
            <a:off x="7162799" y="3052634"/>
            <a:ext cx="1368533" cy="113014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DE3A6AA5-A315-455E-B5C7-E53E3746ED81}"/>
              </a:ext>
            </a:extLst>
          </p:cNvPr>
          <p:cNvSpPr>
            <a:spLocks noGrp="1"/>
          </p:cNvSpPr>
          <p:nvPr>
            <p:ph type="title"/>
          </p:nvPr>
        </p:nvSpPr>
        <p:spPr>
          <a:xfrm>
            <a:off x="371475" y="1334424"/>
            <a:ext cx="4448175" cy="1520824"/>
          </a:xfrm>
        </p:spPr>
        <p:txBody>
          <a:bodyPr anchor="b">
            <a:noAutofit/>
          </a:bodyPr>
          <a:lstStyle>
            <a:lvl1pPr>
              <a:defRPr sz="3600"/>
            </a:lvl1pPr>
          </a:lstStyle>
          <a:p>
            <a:r>
              <a:rPr lang="en-US" noProof="0"/>
              <a:t>Click to edit Master title style</a:t>
            </a:r>
          </a:p>
        </p:txBody>
      </p:sp>
      <p:sp>
        <p:nvSpPr>
          <p:cNvPr id="7" name="Slide Number Placeholder 6">
            <a:extLst>
              <a:ext uri="{FF2B5EF4-FFF2-40B4-BE49-F238E27FC236}">
                <a16:creationId xmlns:a16="http://schemas.microsoft.com/office/drawing/2014/main" id="{2C182A82-4FBE-4689-B739-692549B4030D}"/>
              </a:ext>
            </a:extLst>
          </p:cNvPr>
          <p:cNvSpPr>
            <a:spLocks noGrp="1"/>
          </p:cNvSpPr>
          <p:nvPr>
            <p:ph type="sldNum" sz="quarter" idx="12"/>
          </p:nvPr>
        </p:nvSpPr>
        <p:spPr/>
        <p:txBody>
          <a:bodyPr/>
          <a:lstStyle/>
          <a:p>
            <a:fld id="{03DC2DEF-D2FE-4B45-ABA4-9F153FD1C98A}" type="slidenum">
              <a:rPr lang="en-US" noProof="0" smtClean="0"/>
              <a:t>‹#›</a:t>
            </a:fld>
            <a:endParaRPr lang="en-US" noProof="0" dirty="0"/>
          </a:p>
        </p:txBody>
      </p:sp>
      <p:sp>
        <p:nvSpPr>
          <p:cNvPr id="4" name="Content Placeholder 3">
            <a:extLst>
              <a:ext uri="{FF2B5EF4-FFF2-40B4-BE49-F238E27FC236}">
                <a16:creationId xmlns:a16="http://schemas.microsoft.com/office/drawing/2014/main" id="{23F1116B-C8B0-450D-83F6-49C4ABB22CCD}"/>
              </a:ext>
            </a:extLst>
          </p:cNvPr>
          <p:cNvSpPr>
            <a:spLocks noGrp="1"/>
          </p:cNvSpPr>
          <p:nvPr>
            <p:ph sz="half" idx="2"/>
          </p:nvPr>
        </p:nvSpPr>
        <p:spPr>
          <a:xfrm>
            <a:off x="3609563" y="3118775"/>
            <a:ext cx="2927311" cy="3081999"/>
          </a:xfrm>
        </p:spPr>
        <p:txBody>
          <a:bodyPr>
            <a:normAutofit/>
          </a:bodyPr>
          <a:lstStyle>
            <a:lvl1pPr>
              <a:defRPr sz="1800">
                <a:solidFill>
                  <a:schemeClr val="tx1"/>
                </a:solidFill>
              </a:defRPr>
            </a:lvl1pPr>
            <a:lvl2pPr>
              <a:defRPr sz="1600">
                <a:solidFill>
                  <a:schemeClr val="tx1"/>
                </a:solidFill>
              </a:defRPr>
            </a:lvl2pPr>
            <a:lvl3pPr>
              <a:defRPr sz="1400">
                <a:solidFill>
                  <a:schemeClr val="tx1"/>
                </a:solidFill>
              </a:defRPr>
            </a:lvl3pPr>
            <a:lvl4pPr>
              <a:defRPr sz="1200">
                <a:solidFill>
                  <a:schemeClr val="tx1"/>
                </a:solidFill>
              </a:defRPr>
            </a:lvl4pPr>
            <a:lvl5pPr>
              <a:defRPr sz="1200">
                <a:solidFill>
                  <a:schemeClr val="tx1"/>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 name="Content Placeholder 2">
            <a:extLst>
              <a:ext uri="{FF2B5EF4-FFF2-40B4-BE49-F238E27FC236}">
                <a16:creationId xmlns:a16="http://schemas.microsoft.com/office/drawing/2014/main" id="{3E60534E-DE82-45F4-8E2E-DA97F169177F}"/>
              </a:ext>
            </a:extLst>
          </p:cNvPr>
          <p:cNvSpPr>
            <a:spLocks noGrp="1"/>
          </p:cNvSpPr>
          <p:nvPr>
            <p:ph sz="half" idx="1"/>
          </p:nvPr>
        </p:nvSpPr>
        <p:spPr>
          <a:xfrm>
            <a:off x="371475" y="3118776"/>
            <a:ext cx="2926800" cy="3081922"/>
          </a:xfrm>
        </p:spPr>
        <p:txBody>
          <a:bodyPr>
            <a:normAutofit/>
          </a:bodyPr>
          <a:lstStyle>
            <a:lvl1pPr>
              <a:defRPr sz="1800">
                <a:solidFill>
                  <a:schemeClr val="tx1"/>
                </a:solidFill>
              </a:defRPr>
            </a:lvl1pPr>
            <a:lvl2pPr>
              <a:defRPr sz="1600">
                <a:solidFill>
                  <a:schemeClr val="tx1"/>
                </a:solidFill>
              </a:defRPr>
            </a:lvl2pPr>
            <a:lvl3pPr>
              <a:defRPr sz="1400">
                <a:solidFill>
                  <a:schemeClr val="tx1"/>
                </a:solidFill>
              </a:defRPr>
            </a:lvl3pPr>
            <a:lvl4pPr>
              <a:defRPr sz="1200">
                <a:solidFill>
                  <a:schemeClr val="tx1"/>
                </a:solidFill>
              </a:defRPr>
            </a:lvl4pPr>
            <a:lvl5pPr>
              <a:defRPr sz="1200">
                <a:solidFill>
                  <a:schemeClr val="tx1"/>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5" name="Picture Placeholder 24">
            <a:extLst>
              <a:ext uri="{FF2B5EF4-FFF2-40B4-BE49-F238E27FC236}">
                <a16:creationId xmlns:a16="http://schemas.microsoft.com/office/drawing/2014/main" id="{84421AF3-217F-49BD-BF47-1140F3F445D8}"/>
              </a:ext>
            </a:extLst>
          </p:cNvPr>
          <p:cNvSpPr>
            <a:spLocks noGrp="1"/>
          </p:cNvSpPr>
          <p:nvPr>
            <p:ph type="pic" sz="quarter" idx="15"/>
          </p:nvPr>
        </p:nvSpPr>
        <p:spPr>
          <a:xfrm>
            <a:off x="4908415" y="-4277"/>
            <a:ext cx="7283585" cy="6204974"/>
          </a:xfrm>
          <a:custGeom>
            <a:avLst/>
            <a:gdLst>
              <a:gd name="connsiteX0" fmla="*/ 4914900 w 7283585"/>
              <a:gd name="connsiteY0" fmla="*/ 4064000 h 6204974"/>
              <a:gd name="connsiteX1" fmla="*/ 7283585 w 7283585"/>
              <a:gd name="connsiteY1" fmla="*/ 4064000 h 6204974"/>
              <a:gd name="connsiteX2" fmla="*/ 7283585 w 7283585"/>
              <a:gd name="connsiteY2" fmla="*/ 6204974 h 6204974"/>
              <a:gd name="connsiteX3" fmla="*/ 4914900 w 7283585"/>
              <a:gd name="connsiteY3" fmla="*/ 6204974 h 6204974"/>
              <a:gd name="connsiteX4" fmla="*/ 4914900 w 7283585"/>
              <a:gd name="connsiteY4" fmla="*/ 2032000 h 6204974"/>
              <a:gd name="connsiteX5" fmla="*/ 7283585 w 7283585"/>
              <a:gd name="connsiteY5" fmla="*/ 2032000 h 6204974"/>
              <a:gd name="connsiteX6" fmla="*/ 7283585 w 7283585"/>
              <a:gd name="connsiteY6" fmla="*/ 3946525 h 6204974"/>
              <a:gd name="connsiteX7" fmla="*/ 4914900 w 7283585"/>
              <a:gd name="connsiteY7" fmla="*/ 3946525 h 6204974"/>
              <a:gd name="connsiteX8" fmla="*/ 2457450 w 7283585"/>
              <a:gd name="connsiteY8" fmla="*/ 2032000 h 6204974"/>
              <a:gd name="connsiteX9" fmla="*/ 4826135 w 7283585"/>
              <a:gd name="connsiteY9" fmla="*/ 2032000 h 6204974"/>
              <a:gd name="connsiteX10" fmla="*/ 4826135 w 7283585"/>
              <a:gd name="connsiteY10" fmla="*/ 3946525 h 6204974"/>
              <a:gd name="connsiteX11" fmla="*/ 2457450 w 7283585"/>
              <a:gd name="connsiteY11" fmla="*/ 3946525 h 6204974"/>
              <a:gd name="connsiteX12" fmla="*/ 0 w 7283585"/>
              <a:gd name="connsiteY12" fmla="*/ 8552 h 6204974"/>
              <a:gd name="connsiteX13" fmla="*/ 2368685 w 7283585"/>
              <a:gd name="connsiteY13" fmla="*/ 8552 h 6204974"/>
              <a:gd name="connsiteX14" fmla="*/ 2368685 w 7283585"/>
              <a:gd name="connsiteY14" fmla="*/ 1923077 h 6204974"/>
              <a:gd name="connsiteX15" fmla="*/ 0 w 7283585"/>
              <a:gd name="connsiteY15" fmla="*/ 1923077 h 6204974"/>
              <a:gd name="connsiteX16" fmla="*/ 2457450 w 7283585"/>
              <a:gd name="connsiteY16" fmla="*/ 4276 h 6204974"/>
              <a:gd name="connsiteX17" fmla="*/ 4826135 w 7283585"/>
              <a:gd name="connsiteY17" fmla="*/ 4276 h 6204974"/>
              <a:gd name="connsiteX18" fmla="*/ 4826135 w 7283585"/>
              <a:gd name="connsiteY18" fmla="*/ 1918801 h 6204974"/>
              <a:gd name="connsiteX19" fmla="*/ 2457450 w 7283585"/>
              <a:gd name="connsiteY19" fmla="*/ 1918801 h 6204974"/>
              <a:gd name="connsiteX20" fmla="*/ 4914900 w 7283585"/>
              <a:gd name="connsiteY20" fmla="*/ 0 h 6204974"/>
              <a:gd name="connsiteX21" fmla="*/ 7283585 w 7283585"/>
              <a:gd name="connsiteY21" fmla="*/ 0 h 6204974"/>
              <a:gd name="connsiteX22" fmla="*/ 7283585 w 7283585"/>
              <a:gd name="connsiteY22" fmla="*/ 1914525 h 6204974"/>
              <a:gd name="connsiteX23" fmla="*/ 4914900 w 7283585"/>
              <a:gd name="connsiteY23" fmla="*/ 1914525 h 620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283585" h="6204974">
                <a:moveTo>
                  <a:pt x="4914900" y="4064000"/>
                </a:moveTo>
                <a:lnTo>
                  <a:pt x="7283585" y="4064000"/>
                </a:lnTo>
                <a:lnTo>
                  <a:pt x="7283585" y="6204974"/>
                </a:lnTo>
                <a:lnTo>
                  <a:pt x="4914900" y="6204974"/>
                </a:lnTo>
                <a:close/>
                <a:moveTo>
                  <a:pt x="4914900" y="2032000"/>
                </a:moveTo>
                <a:lnTo>
                  <a:pt x="7283585" y="2032000"/>
                </a:lnTo>
                <a:lnTo>
                  <a:pt x="7283585" y="3946525"/>
                </a:lnTo>
                <a:lnTo>
                  <a:pt x="4914900" y="3946525"/>
                </a:lnTo>
                <a:close/>
                <a:moveTo>
                  <a:pt x="2457450" y="2032000"/>
                </a:moveTo>
                <a:lnTo>
                  <a:pt x="4826135" y="2032000"/>
                </a:lnTo>
                <a:lnTo>
                  <a:pt x="4826135" y="3946525"/>
                </a:lnTo>
                <a:lnTo>
                  <a:pt x="2457450" y="3946525"/>
                </a:lnTo>
                <a:close/>
                <a:moveTo>
                  <a:pt x="0" y="8552"/>
                </a:moveTo>
                <a:lnTo>
                  <a:pt x="2368685" y="8552"/>
                </a:lnTo>
                <a:lnTo>
                  <a:pt x="2368685" y="1923077"/>
                </a:lnTo>
                <a:lnTo>
                  <a:pt x="0" y="1923077"/>
                </a:lnTo>
                <a:close/>
                <a:moveTo>
                  <a:pt x="2457450" y="4276"/>
                </a:moveTo>
                <a:lnTo>
                  <a:pt x="4826135" y="4276"/>
                </a:lnTo>
                <a:lnTo>
                  <a:pt x="4826135" y="1918801"/>
                </a:lnTo>
                <a:lnTo>
                  <a:pt x="2457450" y="1918801"/>
                </a:lnTo>
                <a:close/>
                <a:moveTo>
                  <a:pt x="4914900" y="0"/>
                </a:moveTo>
                <a:lnTo>
                  <a:pt x="7283585" y="0"/>
                </a:lnTo>
                <a:lnTo>
                  <a:pt x="7283585" y="1914525"/>
                </a:lnTo>
                <a:lnTo>
                  <a:pt x="4914900" y="1914525"/>
                </a:lnTo>
                <a:close/>
              </a:path>
            </a:pathLst>
          </a:custGeom>
          <a:solidFill>
            <a:schemeClr val="bg1">
              <a:lumMod val="95000"/>
            </a:schemeClr>
          </a:solidFill>
        </p:spPr>
        <p:txBody>
          <a:bodyPr vert="horz" wrap="square" lIns="91440" tIns="45720" rIns="91440" bIns="45720" rtlCol="0">
            <a:noAutofit/>
          </a:bodyPr>
          <a:lstStyle>
            <a:lvl1pPr>
              <a:defRPr lang="en-US" sz="1800"/>
            </a:lvl1pPr>
          </a:lstStyle>
          <a:p>
            <a:pPr marL="0" lvl="0" indent="0" algn="ctr">
              <a:buNone/>
            </a:pPr>
            <a:r>
              <a:rPr lang="en-US" noProof="0"/>
              <a:t>Click icon to add picture</a:t>
            </a:r>
            <a:endParaRPr lang="en-US" noProof="0" dirty="0"/>
          </a:p>
        </p:txBody>
      </p:sp>
      <p:sp>
        <p:nvSpPr>
          <p:cNvPr id="20" name="Rectangle 19">
            <a:extLst>
              <a:ext uri="{FF2B5EF4-FFF2-40B4-BE49-F238E27FC236}">
                <a16:creationId xmlns:a16="http://schemas.microsoft.com/office/drawing/2014/main" id="{475378D9-445B-4812-AE73-9B2CF92DCDF1}"/>
              </a:ext>
            </a:extLst>
          </p:cNvPr>
          <p:cNvSpPr/>
          <p:nvPr userDrawn="1"/>
        </p:nvSpPr>
        <p:spPr>
          <a:xfrm>
            <a:off x="6210299" y="2027725"/>
            <a:ext cx="1073287" cy="9186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1" name="Rectangle 20">
            <a:extLst>
              <a:ext uri="{FF2B5EF4-FFF2-40B4-BE49-F238E27FC236}">
                <a16:creationId xmlns:a16="http://schemas.microsoft.com/office/drawing/2014/main" id="{B569B8CC-B741-4501-A871-F6CC58941F5C}"/>
              </a:ext>
            </a:extLst>
          </p:cNvPr>
          <p:cNvSpPr/>
          <p:nvPr userDrawn="1"/>
        </p:nvSpPr>
        <p:spPr>
          <a:xfrm>
            <a:off x="8661263" y="4055448"/>
            <a:ext cx="1073287" cy="9186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cxnSp>
        <p:nvCxnSpPr>
          <p:cNvPr id="23" name="Straight Connector 22">
            <a:extLst>
              <a:ext uri="{FF2B5EF4-FFF2-40B4-BE49-F238E27FC236}">
                <a16:creationId xmlns:a16="http://schemas.microsoft.com/office/drawing/2014/main" id="{8ED9C5BC-5F16-4DC8-BAA3-30A378B7F5FB}"/>
              </a:ext>
            </a:extLst>
          </p:cNvPr>
          <p:cNvCxnSpPr>
            <a:cxnSpLocks/>
          </p:cNvCxnSpPr>
          <p:nvPr userDrawn="1"/>
        </p:nvCxnSpPr>
        <p:spPr>
          <a:xfrm>
            <a:off x="3452019" y="3106075"/>
            <a:ext cx="0" cy="309470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2F0E9B02-FBE7-4B3F-833A-FCDE146B2DAD}"/>
              </a:ext>
            </a:extLst>
          </p:cNvPr>
          <p:cNvSpPr/>
          <p:nvPr userDrawn="1"/>
        </p:nvSpPr>
        <p:spPr>
          <a:xfrm>
            <a:off x="0" y="1405862"/>
            <a:ext cx="300037" cy="14652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125896089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_Two Conten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30BCBF1-64A6-4051-BC31-B793E99731A6}"/>
              </a:ext>
            </a:extLst>
          </p:cNvPr>
          <p:cNvSpPr/>
          <p:nvPr userDrawn="1"/>
        </p:nvSpPr>
        <p:spPr>
          <a:xfrm>
            <a:off x="0" y="0"/>
            <a:ext cx="12192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Picture Placeholder 6">
            <a:extLst>
              <a:ext uri="{FF2B5EF4-FFF2-40B4-BE49-F238E27FC236}">
                <a16:creationId xmlns:a16="http://schemas.microsoft.com/office/drawing/2014/main" id="{73E3AB81-FB3C-492F-8AB9-CFC37EECCEE7}"/>
              </a:ext>
            </a:extLst>
          </p:cNvPr>
          <p:cNvSpPr>
            <a:spLocks noGrp="1"/>
          </p:cNvSpPr>
          <p:nvPr>
            <p:ph type="pic" sz="quarter" idx="13"/>
          </p:nvPr>
        </p:nvSpPr>
        <p:spPr>
          <a:xfrm>
            <a:off x="371475" y="260350"/>
            <a:ext cx="11520488" cy="6121400"/>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14" name="Rectangle 13">
            <a:extLst>
              <a:ext uri="{FF2B5EF4-FFF2-40B4-BE49-F238E27FC236}">
                <a16:creationId xmlns:a16="http://schemas.microsoft.com/office/drawing/2014/main" id="{BF2C4CC9-6F35-4EBF-857F-EBD298D77347}"/>
              </a:ext>
            </a:extLst>
          </p:cNvPr>
          <p:cNvSpPr/>
          <p:nvPr userDrawn="1"/>
        </p:nvSpPr>
        <p:spPr>
          <a:xfrm>
            <a:off x="1578741" y="2299953"/>
            <a:ext cx="4420009" cy="308192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D1D54A23-014A-49B4-9E28-7641C8A4F0C1}"/>
              </a:ext>
            </a:extLst>
          </p:cNvPr>
          <p:cNvSpPr/>
          <p:nvPr userDrawn="1"/>
        </p:nvSpPr>
        <p:spPr>
          <a:xfrm>
            <a:off x="6184487" y="2299953"/>
            <a:ext cx="4420009" cy="308192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E3A6AA5-A315-455E-B5C7-E53E3746ED81}"/>
              </a:ext>
            </a:extLst>
          </p:cNvPr>
          <p:cNvSpPr>
            <a:spLocks noGrp="1"/>
          </p:cNvSpPr>
          <p:nvPr>
            <p:ph type="title"/>
          </p:nvPr>
        </p:nvSpPr>
        <p:spPr>
          <a:xfrm>
            <a:off x="1587504" y="1233488"/>
            <a:ext cx="9016993" cy="761076"/>
          </a:xfrm>
        </p:spPr>
        <p:txBody>
          <a:bodyPr anchor="ctr">
            <a:noAutofit/>
          </a:bodyPr>
          <a:lstStyle>
            <a:lvl1pPr algn="ctr">
              <a:defRPr sz="3600"/>
            </a:lvl1pPr>
          </a:lstStyle>
          <a:p>
            <a:r>
              <a:rPr lang="en-US"/>
              <a:t>Click to edit Master title style</a:t>
            </a:r>
            <a:endParaRPr lang="en-US" dirty="0"/>
          </a:p>
        </p:txBody>
      </p:sp>
      <p:sp>
        <p:nvSpPr>
          <p:cNvPr id="7" name="Slide Number Placeholder 6">
            <a:extLst>
              <a:ext uri="{FF2B5EF4-FFF2-40B4-BE49-F238E27FC236}">
                <a16:creationId xmlns:a16="http://schemas.microsoft.com/office/drawing/2014/main" id="{2C182A82-4FBE-4689-B739-692549B4030D}"/>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4" name="Content Placeholder 3">
            <a:extLst>
              <a:ext uri="{FF2B5EF4-FFF2-40B4-BE49-F238E27FC236}">
                <a16:creationId xmlns:a16="http://schemas.microsoft.com/office/drawing/2014/main" id="{23F1116B-C8B0-450D-83F6-49C4ABB22CCD}"/>
              </a:ext>
            </a:extLst>
          </p:cNvPr>
          <p:cNvSpPr>
            <a:spLocks noGrp="1"/>
          </p:cNvSpPr>
          <p:nvPr>
            <p:ph sz="half" idx="2"/>
          </p:nvPr>
        </p:nvSpPr>
        <p:spPr>
          <a:xfrm>
            <a:off x="6328091" y="2424864"/>
            <a:ext cx="4132800" cy="2833200"/>
          </a:xfrm>
        </p:spPr>
        <p:txBody>
          <a:bodyPr>
            <a:normAutofit/>
          </a:bodyPr>
          <a:lstStyle>
            <a:lvl1pPr>
              <a:defRPr sz="1800">
                <a:solidFill>
                  <a:schemeClr val="bg1"/>
                </a:solidFill>
              </a:defRPr>
            </a:lvl1pPr>
            <a:lvl2pPr>
              <a:defRPr sz="1600">
                <a:solidFill>
                  <a:schemeClr val="bg1"/>
                </a:solidFill>
              </a:defRPr>
            </a:lvl2pPr>
            <a:lvl3pPr>
              <a:defRPr sz="1400">
                <a:solidFill>
                  <a:schemeClr val="bg1"/>
                </a:solidFill>
              </a:defRPr>
            </a:lvl3pPr>
            <a:lvl4pPr>
              <a:defRPr sz="1200">
                <a:solidFill>
                  <a:schemeClr val="bg1"/>
                </a:solidFill>
              </a:defRPr>
            </a:lvl4pPr>
            <a:lvl5pPr>
              <a:defRPr sz="1200">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a:extLst>
              <a:ext uri="{FF2B5EF4-FFF2-40B4-BE49-F238E27FC236}">
                <a16:creationId xmlns:a16="http://schemas.microsoft.com/office/drawing/2014/main" id="{3E60534E-DE82-45F4-8E2E-DA97F169177F}"/>
              </a:ext>
            </a:extLst>
          </p:cNvPr>
          <p:cNvSpPr>
            <a:spLocks noGrp="1"/>
          </p:cNvSpPr>
          <p:nvPr>
            <p:ph sz="half" idx="1"/>
          </p:nvPr>
        </p:nvSpPr>
        <p:spPr>
          <a:xfrm>
            <a:off x="1722820" y="2424864"/>
            <a:ext cx="4131850" cy="2832101"/>
          </a:xfrm>
        </p:spPr>
        <p:txBody>
          <a:bodyPr>
            <a:normAutofit/>
          </a:bodyPr>
          <a:lstStyle>
            <a:lvl1pPr>
              <a:defRPr sz="1800">
                <a:solidFill>
                  <a:schemeClr val="bg1"/>
                </a:solidFill>
              </a:defRPr>
            </a:lvl1pPr>
            <a:lvl2pPr>
              <a:defRPr sz="1600">
                <a:solidFill>
                  <a:schemeClr val="bg1"/>
                </a:solidFill>
              </a:defRPr>
            </a:lvl2pPr>
            <a:lvl3pPr>
              <a:defRPr sz="1400">
                <a:solidFill>
                  <a:schemeClr val="bg1"/>
                </a:solidFill>
              </a:defRPr>
            </a:lvl3pPr>
            <a:lvl4pPr>
              <a:defRPr sz="1200">
                <a:solidFill>
                  <a:schemeClr val="bg1"/>
                </a:solidFill>
              </a:defRPr>
            </a:lvl4pPr>
            <a:lvl5pPr>
              <a:defRPr sz="1200">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1069587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AB4EF4F-0A84-4C50-B171-F044231527B2}"/>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5" name="Rectangle 4">
            <a:extLst>
              <a:ext uri="{FF2B5EF4-FFF2-40B4-BE49-F238E27FC236}">
                <a16:creationId xmlns:a16="http://schemas.microsoft.com/office/drawing/2014/main" id="{113E1565-5B33-4914-9800-50B8400266FF}"/>
              </a:ext>
            </a:extLst>
          </p:cNvPr>
          <p:cNvSpPr/>
          <p:nvPr userDrawn="1"/>
        </p:nvSpPr>
        <p:spPr>
          <a:xfrm>
            <a:off x="0" y="0"/>
            <a:ext cx="12191999"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6" name="Picture Placeholder 6">
            <a:extLst>
              <a:ext uri="{FF2B5EF4-FFF2-40B4-BE49-F238E27FC236}">
                <a16:creationId xmlns:a16="http://schemas.microsoft.com/office/drawing/2014/main" id="{DE438B2E-01A6-453B-928D-97D98438168E}"/>
              </a:ext>
            </a:extLst>
          </p:cNvPr>
          <p:cNvSpPr>
            <a:spLocks noGrp="1"/>
          </p:cNvSpPr>
          <p:nvPr>
            <p:ph type="pic" sz="quarter" idx="13"/>
          </p:nvPr>
        </p:nvSpPr>
        <p:spPr>
          <a:xfrm>
            <a:off x="335756" y="260350"/>
            <a:ext cx="11520488" cy="6300788"/>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noProof="0"/>
              <a:t>Click icon to add picture</a:t>
            </a:r>
            <a:endParaRPr lang="en-US" noProof="0" dirty="0"/>
          </a:p>
        </p:txBody>
      </p:sp>
    </p:spTree>
    <p:extLst>
      <p:ext uri="{BB962C8B-B14F-4D97-AF65-F5344CB8AC3E}">
        <p14:creationId xmlns:p14="http://schemas.microsoft.com/office/powerpoint/2010/main" val="291105708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AB4EF4F-0A84-4C50-B171-F044231527B2}"/>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Picture Placeholder 26">
            <a:extLst>
              <a:ext uri="{FF2B5EF4-FFF2-40B4-BE49-F238E27FC236}">
                <a16:creationId xmlns:a16="http://schemas.microsoft.com/office/drawing/2014/main" id="{404FC023-3732-4036-B4DA-F34DC453036D}"/>
              </a:ext>
            </a:extLst>
          </p:cNvPr>
          <p:cNvSpPr>
            <a:spLocks noGrp="1"/>
          </p:cNvSpPr>
          <p:nvPr>
            <p:ph type="pic" sz="quarter" idx="13"/>
          </p:nvPr>
        </p:nvSpPr>
        <p:spPr>
          <a:xfrm>
            <a:off x="1" y="1"/>
            <a:ext cx="12191999" cy="6857999"/>
          </a:xfrm>
          <a:custGeom>
            <a:avLst/>
            <a:gdLst>
              <a:gd name="connsiteX0" fmla="*/ 9194799 w 12191999"/>
              <a:gd name="connsiteY0" fmla="*/ 4114799 h 6108699"/>
              <a:gd name="connsiteX1" fmla="*/ 12191999 w 12191999"/>
              <a:gd name="connsiteY1" fmla="*/ 4114799 h 6108699"/>
              <a:gd name="connsiteX2" fmla="*/ 12191999 w 12191999"/>
              <a:gd name="connsiteY2" fmla="*/ 6108699 h 6108699"/>
              <a:gd name="connsiteX3" fmla="*/ 9194799 w 12191999"/>
              <a:gd name="connsiteY3" fmla="*/ 6108699 h 6108699"/>
              <a:gd name="connsiteX4" fmla="*/ 6129865 w 12191999"/>
              <a:gd name="connsiteY4" fmla="*/ 4114799 h 6108699"/>
              <a:gd name="connsiteX5" fmla="*/ 9127065 w 12191999"/>
              <a:gd name="connsiteY5" fmla="*/ 4114799 h 6108699"/>
              <a:gd name="connsiteX6" fmla="*/ 9127065 w 12191999"/>
              <a:gd name="connsiteY6" fmla="*/ 6108699 h 6108699"/>
              <a:gd name="connsiteX7" fmla="*/ 6129865 w 12191999"/>
              <a:gd name="connsiteY7" fmla="*/ 6108699 h 6108699"/>
              <a:gd name="connsiteX8" fmla="*/ 3064933 w 12191999"/>
              <a:gd name="connsiteY8" fmla="*/ 4114799 h 6108699"/>
              <a:gd name="connsiteX9" fmla="*/ 6062132 w 12191999"/>
              <a:gd name="connsiteY9" fmla="*/ 4114799 h 6108699"/>
              <a:gd name="connsiteX10" fmla="*/ 6062132 w 12191999"/>
              <a:gd name="connsiteY10" fmla="*/ 6108699 h 6108699"/>
              <a:gd name="connsiteX11" fmla="*/ 3064933 w 12191999"/>
              <a:gd name="connsiteY11" fmla="*/ 6108699 h 6108699"/>
              <a:gd name="connsiteX12" fmla="*/ 0 w 12191999"/>
              <a:gd name="connsiteY12" fmla="*/ 4114799 h 6108699"/>
              <a:gd name="connsiteX13" fmla="*/ 2997200 w 12191999"/>
              <a:gd name="connsiteY13" fmla="*/ 4114799 h 6108699"/>
              <a:gd name="connsiteX14" fmla="*/ 2997200 w 12191999"/>
              <a:gd name="connsiteY14" fmla="*/ 6108699 h 6108699"/>
              <a:gd name="connsiteX15" fmla="*/ 0 w 12191999"/>
              <a:gd name="connsiteY15" fmla="*/ 6108699 h 6108699"/>
              <a:gd name="connsiteX16" fmla="*/ 9194799 w 12191999"/>
              <a:gd name="connsiteY16" fmla="*/ 2057400 h 6108699"/>
              <a:gd name="connsiteX17" fmla="*/ 12191999 w 12191999"/>
              <a:gd name="connsiteY17" fmla="*/ 2057400 h 6108699"/>
              <a:gd name="connsiteX18" fmla="*/ 12191999 w 12191999"/>
              <a:gd name="connsiteY18" fmla="*/ 4051299 h 6108699"/>
              <a:gd name="connsiteX19" fmla="*/ 9194799 w 12191999"/>
              <a:gd name="connsiteY19" fmla="*/ 4051299 h 6108699"/>
              <a:gd name="connsiteX20" fmla="*/ 6129865 w 12191999"/>
              <a:gd name="connsiteY20" fmla="*/ 2057400 h 6108699"/>
              <a:gd name="connsiteX21" fmla="*/ 9127065 w 12191999"/>
              <a:gd name="connsiteY21" fmla="*/ 2057400 h 6108699"/>
              <a:gd name="connsiteX22" fmla="*/ 9127065 w 12191999"/>
              <a:gd name="connsiteY22" fmla="*/ 4051299 h 6108699"/>
              <a:gd name="connsiteX23" fmla="*/ 6129865 w 12191999"/>
              <a:gd name="connsiteY23" fmla="*/ 4051299 h 6108699"/>
              <a:gd name="connsiteX24" fmla="*/ 3064934 w 12191999"/>
              <a:gd name="connsiteY24" fmla="*/ 2057400 h 6108699"/>
              <a:gd name="connsiteX25" fmla="*/ 6062132 w 12191999"/>
              <a:gd name="connsiteY25" fmla="*/ 2057400 h 6108699"/>
              <a:gd name="connsiteX26" fmla="*/ 6062132 w 12191999"/>
              <a:gd name="connsiteY26" fmla="*/ 4051299 h 6108699"/>
              <a:gd name="connsiteX27" fmla="*/ 3064934 w 12191999"/>
              <a:gd name="connsiteY27" fmla="*/ 4051299 h 6108699"/>
              <a:gd name="connsiteX28" fmla="*/ 0 w 12191999"/>
              <a:gd name="connsiteY28" fmla="*/ 2057400 h 6108699"/>
              <a:gd name="connsiteX29" fmla="*/ 2997200 w 12191999"/>
              <a:gd name="connsiteY29" fmla="*/ 2057400 h 6108699"/>
              <a:gd name="connsiteX30" fmla="*/ 2997200 w 12191999"/>
              <a:gd name="connsiteY30" fmla="*/ 4051299 h 6108699"/>
              <a:gd name="connsiteX31" fmla="*/ 0 w 12191999"/>
              <a:gd name="connsiteY31" fmla="*/ 4051299 h 6108699"/>
              <a:gd name="connsiteX32" fmla="*/ 9194799 w 12191999"/>
              <a:gd name="connsiteY32" fmla="*/ 0 h 6108699"/>
              <a:gd name="connsiteX33" fmla="*/ 12191999 w 12191999"/>
              <a:gd name="connsiteY33" fmla="*/ 0 h 6108699"/>
              <a:gd name="connsiteX34" fmla="*/ 12191999 w 12191999"/>
              <a:gd name="connsiteY34" fmla="*/ 1993900 h 6108699"/>
              <a:gd name="connsiteX35" fmla="*/ 9194799 w 12191999"/>
              <a:gd name="connsiteY35" fmla="*/ 1993900 h 6108699"/>
              <a:gd name="connsiteX36" fmla="*/ 6129865 w 12191999"/>
              <a:gd name="connsiteY36" fmla="*/ 0 h 6108699"/>
              <a:gd name="connsiteX37" fmla="*/ 9127065 w 12191999"/>
              <a:gd name="connsiteY37" fmla="*/ 0 h 6108699"/>
              <a:gd name="connsiteX38" fmla="*/ 9127065 w 12191999"/>
              <a:gd name="connsiteY38" fmla="*/ 1993900 h 6108699"/>
              <a:gd name="connsiteX39" fmla="*/ 6129865 w 12191999"/>
              <a:gd name="connsiteY39" fmla="*/ 1993900 h 6108699"/>
              <a:gd name="connsiteX40" fmla="*/ 3064934 w 12191999"/>
              <a:gd name="connsiteY40" fmla="*/ 0 h 6108699"/>
              <a:gd name="connsiteX41" fmla="*/ 6062132 w 12191999"/>
              <a:gd name="connsiteY41" fmla="*/ 0 h 6108699"/>
              <a:gd name="connsiteX42" fmla="*/ 6062132 w 12191999"/>
              <a:gd name="connsiteY42" fmla="*/ 1993900 h 6108699"/>
              <a:gd name="connsiteX43" fmla="*/ 3064934 w 12191999"/>
              <a:gd name="connsiteY43" fmla="*/ 1993900 h 6108699"/>
              <a:gd name="connsiteX44" fmla="*/ 1 w 12191999"/>
              <a:gd name="connsiteY44" fmla="*/ 0 h 6108699"/>
              <a:gd name="connsiteX45" fmla="*/ 2997201 w 12191999"/>
              <a:gd name="connsiteY45" fmla="*/ 0 h 6108699"/>
              <a:gd name="connsiteX46" fmla="*/ 2997201 w 12191999"/>
              <a:gd name="connsiteY46" fmla="*/ 1993900 h 6108699"/>
              <a:gd name="connsiteX47" fmla="*/ 1 w 12191999"/>
              <a:gd name="connsiteY47" fmla="*/ 1993900 h 6108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2191999" h="6108699">
                <a:moveTo>
                  <a:pt x="9194799" y="4114799"/>
                </a:moveTo>
                <a:lnTo>
                  <a:pt x="12191999" y="4114799"/>
                </a:lnTo>
                <a:lnTo>
                  <a:pt x="12191999" y="6108699"/>
                </a:lnTo>
                <a:lnTo>
                  <a:pt x="9194799" y="6108699"/>
                </a:lnTo>
                <a:close/>
                <a:moveTo>
                  <a:pt x="6129865" y="4114799"/>
                </a:moveTo>
                <a:lnTo>
                  <a:pt x="9127065" y="4114799"/>
                </a:lnTo>
                <a:lnTo>
                  <a:pt x="9127065" y="6108699"/>
                </a:lnTo>
                <a:lnTo>
                  <a:pt x="6129865" y="6108699"/>
                </a:lnTo>
                <a:close/>
                <a:moveTo>
                  <a:pt x="3064933" y="4114799"/>
                </a:moveTo>
                <a:lnTo>
                  <a:pt x="6062132" y="4114799"/>
                </a:lnTo>
                <a:lnTo>
                  <a:pt x="6062132" y="6108699"/>
                </a:lnTo>
                <a:lnTo>
                  <a:pt x="3064933" y="6108699"/>
                </a:lnTo>
                <a:close/>
                <a:moveTo>
                  <a:pt x="0" y="4114799"/>
                </a:moveTo>
                <a:lnTo>
                  <a:pt x="2997200" y="4114799"/>
                </a:lnTo>
                <a:lnTo>
                  <a:pt x="2997200" y="6108699"/>
                </a:lnTo>
                <a:lnTo>
                  <a:pt x="0" y="6108699"/>
                </a:lnTo>
                <a:close/>
                <a:moveTo>
                  <a:pt x="9194799" y="2057400"/>
                </a:moveTo>
                <a:lnTo>
                  <a:pt x="12191999" y="2057400"/>
                </a:lnTo>
                <a:lnTo>
                  <a:pt x="12191999" y="4051299"/>
                </a:lnTo>
                <a:lnTo>
                  <a:pt x="9194799" y="4051299"/>
                </a:lnTo>
                <a:close/>
                <a:moveTo>
                  <a:pt x="6129865" y="2057400"/>
                </a:moveTo>
                <a:lnTo>
                  <a:pt x="9127065" y="2057400"/>
                </a:lnTo>
                <a:lnTo>
                  <a:pt x="9127065" y="4051299"/>
                </a:lnTo>
                <a:lnTo>
                  <a:pt x="6129865" y="4051299"/>
                </a:lnTo>
                <a:close/>
                <a:moveTo>
                  <a:pt x="3064934" y="2057400"/>
                </a:moveTo>
                <a:lnTo>
                  <a:pt x="6062132" y="2057400"/>
                </a:lnTo>
                <a:lnTo>
                  <a:pt x="6062132" y="4051299"/>
                </a:lnTo>
                <a:lnTo>
                  <a:pt x="3064934" y="4051299"/>
                </a:lnTo>
                <a:close/>
                <a:moveTo>
                  <a:pt x="0" y="2057400"/>
                </a:moveTo>
                <a:lnTo>
                  <a:pt x="2997200" y="2057400"/>
                </a:lnTo>
                <a:lnTo>
                  <a:pt x="2997200" y="4051299"/>
                </a:lnTo>
                <a:lnTo>
                  <a:pt x="0" y="4051299"/>
                </a:lnTo>
                <a:close/>
                <a:moveTo>
                  <a:pt x="9194799" y="0"/>
                </a:moveTo>
                <a:lnTo>
                  <a:pt x="12191999" y="0"/>
                </a:lnTo>
                <a:lnTo>
                  <a:pt x="12191999" y="1993900"/>
                </a:lnTo>
                <a:lnTo>
                  <a:pt x="9194799" y="1993900"/>
                </a:lnTo>
                <a:close/>
                <a:moveTo>
                  <a:pt x="6129865" y="0"/>
                </a:moveTo>
                <a:lnTo>
                  <a:pt x="9127065" y="0"/>
                </a:lnTo>
                <a:lnTo>
                  <a:pt x="9127065" y="1993900"/>
                </a:lnTo>
                <a:lnTo>
                  <a:pt x="6129865" y="1993900"/>
                </a:lnTo>
                <a:close/>
                <a:moveTo>
                  <a:pt x="3064934" y="0"/>
                </a:moveTo>
                <a:lnTo>
                  <a:pt x="6062132" y="0"/>
                </a:lnTo>
                <a:lnTo>
                  <a:pt x="6062132" y="1993900"/>
                </a:lnTo>
                <a:lnTo>
                  <a:pt x="3064934" y="1993900"/>
                </a:lnTo>
                <a:close/>
                <a:moveTo>
                  <a:pt x="1" y="0"/>
                </a:moveTo>
                <a:lnTo>
                  <a:pt x="2997201" y="0"/>
                </a:lnTo>
                <a:lnTo>
                  <a:pt x="2997201" y="1993900"/>
                </a:lnTo>
                <a:lnTo>
                  <a:pt x="1" y="1993900"/>
                </a:lnTo>
                <a:close/>
              </a:path>
            </a:pathLst>
          </a:custGeom>
          <a:solidFill>
            <a:schemeClr val="bg1">
              <a:lumMod val="95000"/>
            </a:schemeClr>
          </a:solidFill>
        </p:spPr>
        <p:txBody>
          <a:bodyPr vert="horz" wrap="square" lIns="91440" tIns="45720" rIns="91440" bIns="45720" rtlCol="0">
            <a:noAutofit/>
          </a:bodyPr>
          <a:lstStyle>
            <a:lvl1pPr>
              <a:defRPr lang="en-US" sz="1800"/>
            </a:lvl1pPr>
          </a:lstStyle>
          <a:p>
            <a:pPr marL="0" lvl="0" indent="0" algn="ctr">
              <a:buNone/>
            </a:pPr>
            <a:r>
              <a:rPr lang="en-US"/>
              <a:t>Click icon to add picture</a:t>
            </a:r>
            <a:endParaRPr lang="en-US" dirty="0"/>
          </a:p>
        </p:txBody>
      </p:sp>
    </p:spTree>
    <p:extLst>
      <p:ext uri="{BB962C8B-B14F-4D97-AF65-F5344CB8AC3E}">
        <p14:creationId xmlns:p14="http://schemas.microsoft.com/office/powerpoint/2010/main" val="422160925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AB4EF4F-0A84-4C50-B171-F044231527B2}"/>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Picture Placeholder 6">
            <a:extLst>
              <a:ext uri="{FF2B5EF4-FFF2-40B4-BE49-F238E27FC236}">
                <a16:creationId xmlns:a16="http://schemas.microsoft.com/office/drawing/2014/main" id="{18957288-25D1-4D25-BECD-5A2E6A888185}"/>
              </a:ext>
            </a:extLst>
          </p:cNvPr>
          <p:cNvSpPr>
            <a:spLocks noGrp="1"/>
          </p:cNvSpPr>
          <p:nvPr>
            <p:ph type="pic" sz="quarter" idx="13"/>
          </p:nvPr>
        </p:nvSpPr>
        <p:spPr>
          <a:xfrm>
            <a:off x="371475" y="260350"/>
            <a:ext cx="4492625" cy="6300788"/>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5" name="Picture Placeholder 6">
            <a:extLst>
              <a:ext uri="{FF2B5EF4-FFF2-40B4-BE49-F238E27FC236}">
                <a16:creationId xmlns:a16="http://schemas.microsoft.com/office/drawing/2014/main" id="{D9C7DFC2-3A77-4761-A9AF-98963C5CCA07}"/>
              </a:ext>
            </a:extLst>
          </p:cNvPr>
          <p:cNvSpPr>
            <a:spLocks noGrp="1"/>
          </p:cNvSpPr>
          <p:nvPr>
            <p:ph type="pic" sz="quarter" idx="14"/>
          </p:nvPr>
        </p:nvSpPr>
        <p:spPr>
          <a:xfrm>
            <a:off x="4981575" y="260350"/>
            <a:ext cx="2740025" cy="6300788"/>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6" name="Picture Placeholder 6">
            <a:extLst>
              <a:ext uri="{FF2B5EF4-FFF2-40B4-BE49-F238E27FC236}">
                <a16:creationId xmlns:a16="http://schemas.microsoft.com/office/drawing/2014/main" id="{3F6FD22A-5FDA-45EC-BE49-3C0E30A397B0}"/>
              </a:ext>
            </a:extLst>
          </p:cNvPr>
          <p:cNvSpPr>
            <a:spLocks noGrp="1"/>
          </p:cNvSpPr>
          <p:nvPr>
            <p:ph type="pic" sz="quarter" idx="15"/>
          </p:nvPr>
        </p:nvSpPr>
        <p:spPr>
          <a:xfrm>
            <a:off x="7839076" y="260350"/>
            <a:ext cx="4052888" cy="3803650"/>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7" name="Picture Placeholder 6">
            <a:extLst>
              <a:ext uri="{FF2B5EF4-FFF2-40B4-BE49-F238E27FC236}">
                <a16:creationId xmlns:a16="http://schemas.microsoft.com/office/drawing/2014/main" id="{B64BDA74-9644-41EB-984D-939D27B60F3F}"/>
              </a:ext>
            </a:extLst>
          </p:cNvPr>
          <p:cNvSpPr>
            <a:spLocks noGrp="1"/>
          </p:cNvSpPr>
          <p:nvPr>
            <p:ph type="pic" sz="quarter" idx="16"/>
          </p:nvPr>
        </p:nvSpPr>
        <p:spPr>
          <a:xfrm>
            <a:off x="7839076" y="4165600"/>
            <a:ext cx="4052888" cy="2395538"/>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Tree>
    <p:extLst>
      <p:ext uri="{BB962C8B-B14F-4D97-AF65-F5344CB8AC3E}">
        <p14:creationId xmlns:p14="http://schemas.microsoft.com/office/powerpoint/2010/main" val="411447386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Blank">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AB4EF4F-0A84-4C50-B171-F044231527B2}"/>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4" name="Picture Placeholder 6">
            <a:extLst>
              <a:ext uri="{FF2B5EF4-FFF2-40B4-BE49-F238E27FC236}">
                <a16:creationId xmlns:a16="http://schemas.microsoft.com/office/drawing/2014/main" id="{18957288-25D1-4D25-BECD-5A2E6A888185}"/>
              </a:ext>
            </a:extLst>
          </p:cNvPr>
          <p:cNvSpPr>
            <a:spLocks noGrp="1"/>
          </p:cNvSpPr>
          <p:nvPr>
            <p:ph type="pic" sz="quarter" idx="13"/>
          </p:nvPr>
        </p:nvSpPr>
        <p:spPr>
          <a:xfrm>
            <a:off x="0" y="1233488"/>
            <a:ext cx="12192001" cy="4391024"/>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noProof="0"/>
              <a:t>Click icon to add picture</a:t>
            </a:r>
            <a:endParaRPr lang="en-US" noProof="0" dirty="0"/>
          </a:p>
        </p:txBody>
      </p:sp>
      <p:grpSp>
        <p:nvGrpSpPr>
          <p:cNvPr id="2" name="Group 1">
            <a:extLst>
              <a:ext uri="{FF2B5EF4-FFF2-40B4-BE49-F238E27FC236}">
                <a16:creationId xmlns:a16="http://schemas.microsoft.com/office/drawing/2014/main" id="{18F30468-CC2E-4430-88DD-81D548B988FA}"/>
              </a:ext>
            </a:extLst>
          </p:cNvPr>
          <p:cNvGrpSpPr/>
          <p:nvPr userDrawn="1"/>
        </p:nvGrpSpPr>
        <p:grpSpPr>
          <a:xfrm>
            <a:off x="371474" y="260350"/>
            <a:ext cx="644525" cy="973138"/>
            <a:chOff x="371475" y="671713"/>
            <a:chExt cx="496540" cy="836738"/>
          </a:xfrm>
        </p:grpSpPr>
        <p:sp>
          <p:nvSpPr>
            <p:cNvPr id="8" name="Rectangle 7">
              <a:extLst>
                <a:ext uri="{FF2B5EF4-FFF2-40B4-BE49-F238E27FC236}">
                  <a16:creationId xmlns:a16="http://schemas.microsoft.com/office/drawing/2014/main" id="{BF6F92E0-2218-46A5-A183-84468D9B72A2}"/>
                </a:ext>
              </a:extLst>
            </p:cNvPr>
            <p:cNvSpPr/>
            <p:nvPr userDrawn="1"/>
          </p:nvSpPr>
          <p:spPr>
            <a:xfrm>
              <a:off x="371475" y="1011911"/>
              <a:ext cx="496540" cy="496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9" name="Rectangle 8">
              <a:extLst>
                <a:ext uri="{FF2B5EF4-FFF2-40B4-BE49-F238E27FC236}">
                  <a16:creationId xmlns:a16="http://schemas.microsoft.com/office/drawing/2014/main" id="{9B476586-864B-4C72-91AF-8CF8796C6DE8}"/>
                </a:ext>
              </a:extLst>
            </p:cNvPr>
            <p:cNvSpPr/>
            <p:nvPr userDrawn="1"/>
          </p:nvSpPr>
          <p:spPr>
            <a:xfrm>
              <a:off x="620587" y="671713"/>
              <a:ext cx="247428" cy="24742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10" name="Rectangle 9">
            <a:extLst>
              <a:ext uri="{FF2B5EF4-FFF2-40B4-BE49-F238E27FC236}">
                <a16:creationId xmlns:a16="http://schemas.microsoft.com/office/drawing/2014/main" id="{38B3D026-83A3-4D78-8B11-A20A6F47170C}"/>
              </a:ext>
            </a:extLst>
          </p:cNvPr>
          <p:cNvSpPr/>
          <p:nvPr userDrawn="1"/>
        </p:nvSpPr>
        <p:spPr>
          <a:xfrm>
            <a:off x="10795001" y="5642462"/>
            <a:ext cx="1397000" cy="12155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235995602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4_Blank">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AB4EF4F-0A84-4C50-B171-F044231527B2}"/>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1" name="Rectangle 10">
            <a:extLst>
              <a:ext uri="{FF2B5EF4-FFF2-40B4-BE49-F238E27FC236}">
                <a16:creationId xmlns:a16="http://schemas.microsoft.com/office/drawing/2014/main" id="{9171FC10-F7C3-4841-A705-B83FDE093009}"/>
              </a:ext>
            </a:extLst>
          </p:cNvPr>
          <p:cNvSpPr/>
          <p:nvPr userDrawn="1"/>
        </p:nvSpPr>
        <p:spPr>
          <a:xfrm>
            <a:off x="9398000" y="0"/>
            <a:ext cx="2793999"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4" name="Picture Placeholder 6">
            <a:extLst>
              <a:ext uri="{FF2B5EF4-FFF2-40B4-BE49-F238E27FC236}">
                <a16:creationId xmlns:a16="http://schemas.microsoft.com/office/drawing/2014/main" id="{18957288-25D1-4D25-BECD-5A2E6A888185}"/>
              </a:ext>
            </a:extLst>
          </p:cNvPr>
          <p:cNvSpPr>
            <a:spLocks noGrp="1"/>
          </p:cNvSpPr>
          <p:nvPr>
            <p:ph type="pic" sz="quarter" idx="13"/>
          </p:nvPr>
        </p:nvSpPr>
        <p:spPr>
          <a:xfrm>
            <a:off x="0" y="260350"/>
            <a:ext cx="11891963" cy="6300788"/>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noProof="0"/>
              <a:t>Click icon to add picture</a:t>
            </a:r>
            <a:endParaRPr lang="en-US" noProof="0" dirty="0"/>
          </a:p>
        </p:txBody>
      </p:sp>
    </p:spTree>
    <p:extLst>
      <p:ext uri="{BB962C8B-B14F-4D97-AF65-F5344CB8AC3E}">
        <p14:creationId xmlns:p14="http://schemas.microsoft.com/office/powerpoint/2010/main" val="103508598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2BA5B3-8B1C-4C1C-B4EB-C9A8AC24AEDE}"/>
              </a:ext>
            </a:extLst>
          </p:cNvPr>
          <p:cNvSpPr>
            <a:spLocks noGrp="1"/>
          </p:cNvSpPr>
          <p:nvPr>
            <p:ph type="title"/>
          </p:nvPr>
        </p:nvSpPr>
        <p:spPr>
          <a:xfrm>
            <a:off x="371475" y="260351"/>
            <a:ext cx="11520487" cy="755649"/>
          </a:xfrm>
        </p:spPr>
        <p:txBody>
          <a:bodyPr/>
          <a:lstStyle/>
          <a:p>
            <a:r>
              <a:rPr lang="en-US"/>
              <a:t>Click to edit Master title style</a:t>
            </a:r>
            <a:endParaRPr lang="en-US" dirty="0"/>
          </a:p>
        </p:txBody>
      </p:sp>
      <p:sp>
        <p:nvSpPr>
          <p:cNvPr id="9" name="Slide Number Placeholder 8">
            <a:extLst>
              <a:ext uri="{FF2B5EF4-FFF2-40B4-BE49-F238E27FC236}">
                <a16:creationId xmlns:a16="http://schemas.microsoft.com/office/drawing/2014/main" id="{6B54C622-8EF1-4AE4-AB25-19D71A5C547C}"/>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8" name="Picture Placeholder 6">
            <a:extLst>
              <a:ext uri="{FF2B5EF4-FFF2-40B4-BE49-F238E27FC236}">
                <a16:creationId xmlns:a16="http://schemas.microsoft.com/office/drawing/2014/main" id="{39EF0319-0CF7-4AB8-BE69-FEE9B6C298FE}"/>
              </a:ext>
            </a:extLst>
          </p:cNvPr>
          <p:cNvSpPr>
            <a:spLocks noGrp="1"/>
          </p:cNvSpPr>
          <p:nvPr>
            <p:ph type="pic" sz="quarter" idx="13"/>
          </p:nvPr>
        </p:nvSpPr>
        <p:spPr>
          <a:xfrm>
            <a:off x="371475" y="1233488"/>
            <a:ext cx="2466000" cy="4967287"/>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7" name="Rectangle 6">
            <a:extLst>
              <a:ext uri="{FF2B5EF4-FFF2-40B4-BE49-F238E27FC236}">
                <a16:creationId xmlns:a16="http://schemas.microsoft.com/office/drawing/2014/main" id="{02FAA6CD-8686-4F0E-9F34-3D74AC34027E}"/>
              </a:ext>
            </a:extLst>
          </p:cNvPr>
          <p:cNvSpPr/>
          <p:nvPr userDrawn="1"/>
        </p:nvSpPr>
        <p:spPr>
          <a:xfrm>
            <a:off x="2892285" y="1233488"/>
            <a:ext cx="3210339" cy="127158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 Placeholder 2">
            <a:extLst>
              <a:ext uri="{FF2B5EF4-FFF2-40B4-BE49-F238E27FC236}">
                <a16:creationId xmlns:a16="http://schemas.microsoft.com/office/drawing/2014/main" id="{9DA658D4-2F70-44A3-A7C3-BF6A1D7BE2A9}"/>
              </a:ext>
            </a:extLst>
          </p:cNvPr>
          <p:cNvSpPr>
            <a:spLocks noGrp="1"/>
          </p:cNvSpPr>
          <p:nvPr>
            <p:ph type="body" idx="1"/>
          </p:nvPr>
        </p:nvSpPr>
        <p:spPr>
          <a:xfrm>
            <a:off x="3004445" y="1330963"/>
            <a:ext cx="2986019" cy="1076636"/>
          </a:xfrm>
        </p:spPr>
        <p:txBody>
          <a:bodyPr anchor="ctr"/>
          <a:lstStyle>
            <a:lvl1pPr marL="0" indent="0">
              <a:buNone/>
              <a:defRPr sz="24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Rectangle 9">
            <a:extLst>
              <a:ext uri="{FF2B5EF4-FFF2-40B4-BE49-F238E27FC236}">
                <a16:creationId xmlns:a16="http://schemas.microsoft.com/office/drawing/2014/main" id="{735AFBAA-25FF-494A-937E-3DFC5F737803}"/>
              </a:ext>
            </a:extLst>
          </p:cNvPr>
          <p:cNvSpPr/>
          <p:nvPr userDrawn="1"/>
        </p:nvSpPr>
        <p:spPr>
          <a:xfrm>
            <a:off x="2892284" y="2542916"/>
            <a:ext cx="3210339" cy="3657859"/>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Content Placeholder 3">
            <a:extLst>
              <a:ext uri="{FF2B5EF4-FFF2-40B4-BE49-F238E27FC236}">
                <a16:creationId xmlns:a16="http://schemas.microsoft.com/office/drawing/2014/main" id="{CDF57B0C-62A3-4053-936D-9841C7D76D8B}"/>
              </a:ext>
            </a:extLst>
          </p:cNvPr>
          <p:cNvSpPr>
            <a:spLocks noGrp="1"/>
          </p:cNvSpPr>
          <p:nvPr>
            <p:ph sz="half" idx="2"/>
          </p:nvPr>
        </p:nvSpPr>
        <p:spPr>
          <a:xfrm>
            <a:off x="3004445" y="2623930"/>
            <a:ext cx="2986019" cy="3448880"/>
          </a:xfrm>
        </p:spPr>
        <p:txBody>
          <a:bodyPr>
            <a:normAutofit/>
          </a:bodyPr>
          <a:lstStyle>
            <a:lvl1pPr>
              <a:defRPr sz="1800"/>
            </a:lvl1pPr>
            <a:lvl2pPr>
              <a:defRPr sz="1600"/>
            </a:lvl2pPr>
            <a:lvl3pPr>
              <a:defRPr sz="1400"/>
            </a:lvl3pPr>
            <a:lvl4pPr>
              <a:defRPr sz="1200"/>
            </a:lvl4pPr>
            <a:lvl5pPr>
              <a:defRPr sz="12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Picture Placeholder 6">
            <a:extLst>
              <a:ext uri="{FF2B5EF4-FFF2-40B4-BE49-F238E27FC236}">
                <a16:creationId xmlns:a16="http://schemas.microsoft.com/office/drawing/2014/main" id="{F36B08A9-4F2C-4D72-A755-CBF0DAD5A4FC}"/>
              </a:ext>
            </a:extLst>
          </p:cNvPr>
          <p:cNvSpPr>
            <a:spLocks noGrp="1"/>
          </p:cNvSpPr>
          <p:nvPr>
            <p:ph type="pic" sz="quarter" idx="14"/>
          </p:nvPr>
        </p:nvSpPr>
        <p:spPr>
          <a:xfrm>
            <a:off x="6151738" y="1233487"/>
            <a:ext cx="2464907" cy="4967287"/>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12" name="Rectangle 11">
            <a:extLst>
              <a:ext uri="{FF2B5EF4-FFF2-40B4-BE49-F238E27FC236}">
                <a16:creationId xmlns:a16="http://schemas.microsoft.com/office/drawing/2014/main" id="{7CD8F79B-BFE6-4B3E-8853-5C61FDFF46D9}"/>
              </a:ext>
            </a:extLst>
          </p:cNvPr>
          <p:cNvSpPr/>
          <p:nvPr userDrawn="1"/>
        </p:nvSpPr>
        <p:spPr>
          <a:xfrm>
            <a:off x="8673131" y="1233488"/>
            <a:ext cx="3210339" cy="127158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3" name="Rectangle 12">
            <a:extLst>
              <a:ext uri="{FF2B5EF4-FFF2-40B4-BE49-F238E27FC236}">
                <a16:creationId xmlns:a16="http://schemas.microsoft.com/office/drawing/2014/main" id="{33B3569E-E4EC-433C-AFDA-E50961675D8F}"/>
              </a:ext>
            </a:extLst>
          </p:cNvPr>
          <p:cNvSpPr/>
          <p:nvPr userDrawn="1"/>
        </p:nvSpPr>
        <p:spPr>
          <a:xfrm>
            <a:off x="8673130" y="2542916"/>
            <a:ext cx="3210339" cy="3657859"/>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 Placeholder 4">
            <a:extLst>
              <a:ext uri="{FF2B5EF4-FFF2-40B4-BE49-F238E27FC236}">
                <a16:creationId xmlns:a16="http://schemas.microsoft.com/office/drawing/2014/main" id="{BA2A6524-3EAC-4E27-BF8E-8F87E480F902}"/>
              </a:ext>
            </a:extLst>
          </p:cNvPr>
          <p:cNvSpPr>
            <a:spLocks noGrp="1"/>
          </p:cNvSpPr>
          <p:nvPr>
            <p:ph type="body" sz="quarter" idx="3"/>
          </p:nvPr>
        </p:nvSpPr>
        <p:spPr>
          <a:xfrm>
            <a:off x="8786099" y="1333189"/>
            <a:ext cx="2984400" cy="1074410"/>
          </a:xfrm>
        </p:spPr>
        <p:txBody>
          <a:bodyPr anchor="ctr"/>
          <a:lstStyle>
            <a:lvl1pPr marL="0" indent="0">
              <a:buNone/>
              <a:defRPr sz="24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1FB94EC-1786-4ACB-B9A8-28216C7AB699}"/>
              </a:ext>
            </a:extLst>
          </p:cNvPr>
          <p:cNvSpPr>
            <a:spLocks noGrp="1"/>
          </p:cNvSpPr>
          <p:nvPr>
            <p:ph sz="quarter" idx="4"/>
          </p:nvPr>
        </p:nvSpPr>
        <p:spPr>
          <a:xfrm>
            <a:off x="8786099" y="2623930"/>
            <a:ext cx="2984400" cy="3448881"/>
          </a:xfrm>
        </p:spPr>
        <p:txBody>
          <a:bodyPr>
            <a:normAutofit/>
          </a:bodyPr>
          <a:lstStyle>
            <a:lvl1pPr>
              <a:defRPr sz="1800"/>
            </a:lvl1pPr>
            <a:lvl2pPr>
              <a:defRPr sz="1600"/>
            </a:lvl2pPr>
            <a:lvl3pPr>
              <a:defRPr sz="1400"/>
            </a:lvl3pPr>
            <a:lvl4pPr>
              <a:defRPr sz="1200"/>
            </a:lvl4pPr>
            <a:lvl5pPr>
              <a:defRPr sz="12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961887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2BA5B3-8B1C-4C1C-B4EB-C9A8AC24AEDE}"/>
              </a:ext>
            </a:extLst>
          </p:cNvPr>
          <p:cNvSpPr>
            <a:spLocks noGrp="1"/>
          </p:cNvSpPr>
          <p:nvPr>
            <p:ph type="title"/>
          </p:nvPr>
        </p:nvSpPr>
        <p:spPr>
          <a:xfrm>
            <a:off x="371475" y="260351"/>
            <a:ext cx="11520487" cy="755649"/>
          </a:xfrm>
        </p:spPr>
        <p:txBody>
          <a:bodyPr/>
          <a:lstStyle/>
          <a:p>
            <a:r>
              <a:rPr lang="en-US"/>
              <a:t>Click to edit Master title style</a:t>
            </a:r>
            <a:endParaRPr lang="en-US" dirty="0"/>
          </a:p>
        </p:txBody>
      </p:sp>
      <p:sp>
        <p:nvSpPr>
          <p:cNvPr id="9" name="Slide Number Placeholder 8">
            <a:extLst>
              <a:ext uri="{FF2B5EF4-FFF2-40B4-BE49-F238E27FC236}">
                <a16:creationId xmlns:a16="http://schemas.microsoft.com/office/drawing/2014/main" id="{6B54C622-8EF1-4AE4-AB25-19D71A5C547C}"/>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8" name="Picture Placeholder 6">
            <a:extLst>
              <a:ext uri="{FF2B5EF4-FFF2-40B4-BE49-F238E27FC236}">
                <a16:creationId xmlns:a16="http://schemas.microsoft.com/office/drawing/2014/main" id="{39EF0319-0CF7-4AB8-BE69-FEE9B6C298FE}"/>
              </a:ext>
            </a:extLst>
          </p:cNvPr>
          <p:cNvSpPr>
            <a:spLocks noGrp="1"/>
          </p:cNvSpPr>
          <p:nvPr>
            <p:ph type="pic" sz="quarter" idx="13"/>
          </p:nvPr>
        </p:nvSpPr>
        <p:spPr>
          <a:xfrm>
            <a:off x="7063827" y="1233488"/>
            <a:ext cx="4828135" cy="4967287"/>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7" name="Rectangle 6">
            <a:extLst>
              <a:ext uri="{FF2B5EF4-FFF2-40B4-BE49-F238E27FC236}">
                <a16:creationId xmlns:a16="http://schemas.microsoft.com/office/drawing/2014/main" id="{02FAA6CD-8686-4F0E-9F34-3D74AC34027E}"/>
              </a:ext>
            </a:extLst>
          </p:cNvPr>
          <p:cNvSpPr/>
          <p:nvPr userDrawn="1"/>
        </p:nvSpPr>
        <p:spPr>
          <a:xfrm>
            <a:off x="371476" y="1233488"/>
            <a:ext cx="3210339" cy="127158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 Placeholder 2">
            <a:extLst>
              <a:ext uri="{FF2B5EF4-FFF2-40B4-BE49-F238E27FC236}">
                <a16:creationId xmlns:a16="http://schemas.microsoft.com/office/drawing/2014/main" id="{9DA658D4-2F70-44A3-A7C3-BF6A1D7BE2A9}"/>
              </a:ext>
            </a:extLst>
          </p:cNvPr>
          <p:cNvSpPr>
            <a:spLocks noGrp="1"/>
          </p:cNvSpPr>
          <p:nvPr>
            <p:ph type="body" idx="1"/>
          </p:nvPr>
        </p:nvSpPr>
        <p:spPr>
          <a:xfrm>
            <a:off x="483636" y="1330963"/>
            <a:ext cx="2986019" cy="1076636"/>
          </a:xfrm>
        </p:spPr>
        <p:txBody>
          <a:bodyPr anchor="ctr"/>
          <a:lstStyle>
            <a:lvl1pPr marL="0" indent="0">
              <a:buNone/>
              <a:defRPr sz="24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Rectangle 9">
            <a:extLst>
              <a:ext uri="{FF2B5EF4-FFF2-40B4-BE49-F238E27FC236}">
                <a16:creationId xmlns:a16="http://schemas.microsoft.com/office/drawing/2014/main" id="{735AFBAA-25FF-494A-937E-3DFC5F737803}"/>
              </a:ext>
            </a:extLst>
          </p:cNvPr>
          <p:cNvSpPr/>
          <p:nvPr userDrawn="1"/>
        </p:nvSpPr>
        <p:spPr>
          <a:xfrm>
            <a:off x="371475" y="2542916"/>
            <a:ext cx="3210339" cy="3657859"/>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Content Placeholder 3">
            <a:extLst>
              <a:ext uri="{FF2B5EF4-FFF2-40B4-BE49-F238E27FC236}">
                <a16:creationId xmlns:a16="http://schemas.microsoft.com/office/drawing/2014/main" id="{CDF57B0C-62A3-4053-936D-9841C7D76D8B}"/>
              </a:ext>
            </a:extLst>
          </p:cNvPr>
          <p:cNvSpPr>
            <a:spLocks noGrp="1"/>
          </p:cNvSpPr>
          <p:nvPr>
            <p:ph sz="half" idx="2"/>
          </p:nvPr>
        </p:nvSpPr>
        <p:spPr>
          <a:xfrm>
            <a:off x="483636" y="2623930"/>
            <a:ext cx="2986019" cy="3448880"/>
          </a:xfrm>
        </p:spPr>
        <p:txBody>
          <a:bodyPr>
            <a:normAutofit/>
          </a:bodyPr>
          <a:lstStyle>
            <a:lvl1pPr>
              <a:defRPr sz="1800"/>
            </a:lvl1pPr>
            <a:lvl2pPr>
              <a:defRPr sz="1600"/>
            </a:lvl2pPr>
            <a:lvl3pPr>
              <a:defRPr sz="1400"/>
            </a:lvl3pPr>
            <a:lvl4pPr>
              <a:defRPr sz="1200"/>
            </a:lvl4pPr>
            <a:lvl5pPr>
              <a:defRPr sz="12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Rectangle 11">
            <a:extLst>
              <a:ext uri="{FF2B5EF4-FFF2-40B4-BE49-F238E27FC236}">
                <a16:creationId xmlns:a16="http://schemas.microsoft.com/office/drawing/2014/main" id="{7CD8F79B-BFE6-4B3E-8853-5C61FDFF46D9}"/>
              </a:ext>
            </a:extLst>
          </p:cNvPr>
          <p:cNvSpPr/>
          <p:nvPr userDrawn="1"/>
        </p:nvSpPr>
        <p:spPr>
          <a:xfrm>
            <a:off x="3717652" y="1233488"/>
            <a:ext cx="3210339" cy="127158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3" name="Rectangle 12">
            <a:extLst>
              <a:ext uri="{FF2B5EF4-FFF2-40B4-BE49-F238E27FC236}">
                <a16:creationId xmlns:a16="http://schemas.microsoft.com/office/drawing/2014/main" id="{33B3569E-E4EC-433C-AFDA-E50961675D8F}"/>
              </a:ext>
            </a:extLst>
          </p:cNvPr>
          <p:cNvSpPr/>
          <p:nvPr userDrawn="1"/>
        </p:nvSpPr>
        <p:spPr>
          <a:xfrm>
            <a:off x="3717651" y="2542916"/>
            <a:ext cx="3210339" cy="3657859"/>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 Placeholder 4">
            <a:extLst>
              <a:ext uri="{FF2B5EF4-FFF2-40B4-BE49-F238E27FC236}">
                <a16:creationId xmlns:a16="http://schemas.microsoft.com/office/drawing/2014/main" id="{BA2A6524-3EAC-4E27-BF8E-8F87E480F902}"/>
              </a:ext>
            </a:extLst>
          </p:cNvPr>
          <p:cNvSpPr>
            <a:spLocks noGrp="1"/>
          </p:cNvSpPr>
          <p:nvPr>
            <p:ph type="body" sz="quarter" idx="3"/>
          </p:nvPr>
        </p:nvSpPr>
        <p:spPr>
          <a:xfrm>
            <a:off x="3830620" y="1333189"/>
            <a:ext cx="2984400" cy="1074410"/>
          </a:xfrm>
        </p:spPr>
        <p:txBody>
          <a:bodyPr anchor="ctr"/>
          <a:lstStyle>
            <a:lvl1pPr marL="0" indent="0">
              <a:buNone/>
              <a:defRPr sz="24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1FB94EC-1786-4ACB-B9A8-28216C7AB699}"/>
              </a:ext>
            </a:extLst>
          </p:cNvPr>
          <p:cNvSpPr>
            <a:spLocks noGrp="1"/>
          </p:cNvSpPr>
          <p:nvPr>
            <p:ph sz="quarter" idx="4"/>
          </p:nvPr>
        </p:nvSpPr>
        <p:spPr>
          <a:xfrm>
            <a:off x="3830620" y="2623930"/>
            <a:ext cx="2984400" cy="3448881"/>
          </a:xfrm>
        </p:spPr>
        <p:txBody>
          <a:bodyPr>
            <a:normAutofit/>
          </a:bodyPr>
          <a:lstStyle>
            <a:lvl1pPr>
              <a:defRPr sz="1800"/>
            </a:lvl1pPr>
            <a:lvl2pPr>
              <a:defRPr sz="1600"/>
            </a:lvl2pPr>
            <a:lvl3pPr>
              <a:defRPr sz="1400"/>
            </a:lvl3pPr>
            <a:lvl4pPr>
              <a:defRPr sz="1200"/>
            </a:lvl4pPr>
            <a:lvl5pPr>
              <a:defRPr sz="12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2588519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6607FB0-0FB2-41FD-B334-74C7B05B8CE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Picture Placeholder 8">
            <a:extLst>
              <a:ext uri="{FF2B5EF4-FFF2-40B4-BE49-F238E27FC236}">
                <a16:creationId xmlns:a16="http://schemas.microsoft.com/office/drawing/2014/main" id="{2D02598E-521E-41CD-B068-134834CFF4FF}"/>
              </a:ext>
            </a:extLst>
          </p:cNvPr>
          <p:cNvSpPr>
            <a:spLocks noGrp="1"/>
          </p:cNvSpPr>
          <p:nvPr>
            <p:ph type="pic" sz="quarter" idx="10"/>
          </p:nvPr>
        </p:nvSpPr>
        <p:spPr>
          <a:xfrm>
            <a:off x="0" y="0"/>
            <a:ext cx="12192000" cy="6857999"/>
          </a:xfrm>
          <a:solidFill>
            <a:schemeClr val="bg1">
              <a:lumMod val="95000"/>
            </a:schemeClr>
          </a:solidFill>
        </p:spPr>
        <p:txBody>
          <a:bodyPr>
            <a:normAutofit/>
          </a:bodyPr>
          <a:lstStyle>
            <a:lvl1pPr marL="0" indent="0" algn="ctr">
              <a:buNone/>
              <a:defRPr sz="1800"/>
            </a:lvl1pPr>
          </a:lstStyle>
          <a:p>
            <a:r>
              <a:rPr lang="en-US"/>
              <a:t>Click icon to add picture</a:t>
            </a:r>
            <a:endParaRPr lang="en-US" dirty="0"/>
          </a:p>
        </p:txBody>
      </p:sp>
      <p:sp>
        <p:nvSpPr>
          <p:cNvPr id="2" name="Title 1">
            <a:extLst>
              <a:ext uri="{FF2B5EF4-FFF2-40B4-BE49-F238E27FC236}">
                <a16:creationId xmlns:a16="http://schemas.microsoft.com/office/drawing/2014/main" id="{4E8B51C6-9166-4F67-995A-396809E6533C}"/>
              </a:ext>
            </a:extLst>
          </p:cNvPr>
          <p:cNvSpPr>
            <a:spLocks noGrp="1"/>
          </p:cNvSpPr>
          <p:nvPr>
            <p:ph type="ctrTitle"/>
          </p:nvPr>
        </p:nvSpPr>
        <p:spPr>
          <a:xfrm>
            <a:off x="3436610" y="1779589"/>
            <a:ext cx="5318781" cy="2182811"/>
          </a:xfrm>
        </p:spPr>
        <p:txBody>
          <a:bodyPr anchor="b">
            <a:normAutofit/>
          </a:bodyPr>
          <a:lstStyle>
            <a:lvl1pPr algn="ctr">
              <a:defRPr sz="5400">
                <a:solidFill>
                  <a:schemeClr val="tx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A951C9A4-8764-4CB3-AC26-C957C0E84BCD}"/>
              </a:ext>
            </a:extLst>
          </p:cNvPr>
          <p:cNvSpPr>
            <a:spLocks noGrp="1"/>
          </p:cNvSpPr>
          <p:nvPr>
            <p:ph type="subTitle" idx="1"/>
          </p:nvPr>
        </p:nvSpPr>
        <p:spPr>
          <a:xfrm>
            <a:off x="3436610" y="4079083"/>
            <a:ext cx="5318781" cy="976311"/>
          </a:xfrm>
        </p:spPr>
        <p:txBody>
          <a:bodyPr/>
          <a:lstStyle>
            <a:lvl1pPr marL="0" indent="0" algn="ctr">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85504433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2BA5B3-8B1C-4C1C-B4EB-C9A8AC24AEDE}"/>
              </a:ext>
            </a:extLst>
          </p:cNvPr>
          <p:cNvSpPr>
            <a:spLocks noGrp="1"/>
          </p:cNvSpPr>
          <p:nvPr>
            <p:ph type="title"/>
          </p:nvPr>
        </p:nvSpPr>
        <p:spPr>
          <a:xfrm>
            <a:off x="371475" y="260351"/>
            <a:ext cx="11520487" cy="755649"/>
          </a:xfrm>
        </p:spPr>
        <p:txBody>
          <a:bodyPr/>
          <a:lstStyle/>
          <a:p>
            <a:r>
              <a:rPr lang="en-US"/>
              <a:t>Click to edit Master title style</a:t>
            </a:r>
            <a:endParaRPr lang="en-US" dirty="0"/>
          </a:p>
        </p:txBody>
      </p:sp>
      <p:sp>
        <p:nvSpPr>
          <p:cNvPr id="9" name="Slide Number Placeholder 8">
            <a:extLst>
              <a:ext uri="{FF2B5EF4-FFF2-40B4-BE49-F238E27FC236}">
                <a16:creationId xmlns:a16="http://schemas.microsoft.com/office/drawing/2014/main" id="{6B54C622-8EF1-4AE4-AB25-19D71A5C547C}"/>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8" name="Picture Placeholder 6">
            <a:extLst>
              <a:ext uri="{FF2B5EF4-FFF2-40B4-BE49-F238E27FC236}">
                <a16:creationId xmlns:a16="http://schemas.microsoft.com/office/drawing/2014/main" id="{39EF0319-0CF7-4AB8-BE69-FEE9B6C298FE}"/>
              </a:ext>
            </a:extLst>
          </p:cNvPr>
          <p:cNvSpPr>
            <a:spLocks noGrp="1"/>
          </p:cNvSpPr>
          <p:nvPr>
            <p:ph type="pic" sz="quarter" idx="13"/>
          </p:nvPr>
        </p:nvSpPr>
        <p:spPr>
          <a:xfrm>
            <a:off x="371475" y="1233488"/>
            <a:ext cx="11520487" cy="4967287"/>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5" name="Text Placeholder 4">
            <a:extLst>
              <a:ext uri="{FF2B5EF4-FFF2-40B4-BE49-F238E27FC236}">
                <a16:creationId xmlns:a16="http://schemas.microsoft.com/office/drawing/2014/main" id="{BA2A6524-3EAC-4E27-BF8E-8F87E480F902}"/>
              </a:ext>
            </a:extLst>
          </p:cNvPr>
          <p:cNvSpPr>
            <a:spLocks noGrp="1"/>
          </p:cNvSpPr>
          <p:nvPr>
            <p:ph type="body" sz="quarter" idx="3"/>
          </p:nvPr>
        </p:nvSpPr>
        <p:spPr>
          <a:xfrm>
            <a:off x="6261798" y="2910543"/>
            <a:ext cx="5058000" cy="518457"/>
          </a:xfrm>
        </p:spPr>
        <p:txBody>
          <a:bodyPr anchor="ctr">
            <a:normAutofit/>
          </a:bodyPr>
          <a:lstStyle>
            <a:lvl1pPr marL="0" indent="0">
              <a:buNone/>
              <a:defRPr sz="20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1FB94EC-1786-4ACB-B9A8-28216C7AB699}"/>
              </a:ext>
            </a:extLst>
          </p:cNvPr>
          <p:cNvSpPr>
            <a:spLocks noGrp="1"/>
          </p:cNvSpPr>
          <p:nvPr>
            <p:ph sz="quarter" idx="4"/>
          </p:nvPr>
        </p:nvSpPr>
        <p:spPr>
          <a:xfrm>
            <a:off x="6261798" y="3523420"/>
            <a:ext cx="5058000" cy="2181641"/>
          </a:xfrm>
        </p:spPr>
        <p:txBody>
          <a:bodyPr>
            <a:normAutofit/>
          </a:bodyPr>
          <a:lstStyle>
            <a:lvl1pPr>
              <a:defRPr sz="1600">
                <a:solidFill>
                  <a:schemeClr val="bg1"/>
                </a:solidFill>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ext Placeholder 2">
            <a:extLst>
              <a:ext uri="{FF2B5EF4-FFF2-40B4-BE49-F238E27FC236}">
                <a16:creationId xmlns:a16="http://schemas.microsoft.com/office/drawing/2014/main" id="{9DA658D4-2F70-44A3-A7C3-BF6A1D7BE2A9}"/>
              </a:ext>
            </a:extLst>
          </p:cNvPr>
          <p:cNvSpPr>
            <a:spLocks noGrp="1"/>
          </p:cNvSpPr>
          <p:nvPr>
            <p:ph type="body" idx="1"/>
          </p:nvPr>
        </p:nvSpPr>
        <p:spPr>
          <a:xfrm>
            <a:off x="895142" y="2910543"/>
            <a:ext cx="5058397" cy="518457"/>
          </a:xfrm>
        </p:spPr>
        <p:txBody>
          <a:bodyPr anchor="ctr"/>
          <a:lstStyle>
            <a:lvl1pPr marL="0" indent="0">
              <a:buNone/>
              <a:defRPr sz="20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CDF57B0C-62A3-4053-936D-9841C7D76D8B}"/>
              </a:ext>
            </a:extLst>
          </p:cNvPr>
          <p:cNvSpPr>
            <a:spLocks noGrp="1"/>
          </p:cNvSpPr>
          <p:nvPr>
            <p:ph sz="half" idx="2"/>
          </p:nvPr>
        </p:nvSpPr>
        <p:spPr>
          <a:xfrm>
            <a:off x="895142" y="3523420"/>
            <a:ext cx="5058397" cy="2181641"/>
          </a:xfrm>
        </p:spPr>
        <p:txBody>
          <a:bodyPr>
            <a:normAutofit/>
          </a:bodyPr>
          <a:lstStyle>
            <a:lvl1pPr>
              <a:defRPr sz="1600">
                <a:solidFill>
                  <a:schemeClr val="bg1"/>
                </a:solidFill>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68641947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_Comparis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DB43705-0B3F-4F77-A8BB-08EC09D36A56}"/>
              </a:ext>
            </a:extLst>
          </p:cNvPr>
          <p:cNvSpPr/>
          <p:nvPr userDrawn="1"/>
        </p:nvSpPr>
        <p:spPr>
          <a:xfrm>
            <a:off x="0" y="0"/>
            <a:ext cx="12192000" cy="21463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9B2BA5B3-8B1C-4C1C-B4EB-C9A8AC24AEDE}"/>
              </a:ext>
            </a:extLst>
          </p:cNvPr>
          <p:cNvSpPr>
            <a:spLocks noGrp="1"/>
          </p:cNvSpPr>
          <p:nvPr>
            <p:ph type="title"/>
          </p:nvPr>
        </p:nvSpPr>
        <p:spPr>
          <a:xfrm>
            <a:off x="371475" y="260351"/>
            <a:ext cx="11520487" cy="755649"/>
          </a:xfrm>
        </p:spPr>
        <p:txBody>
          <a:bodyPr/>
          <a:lstStyle>
            <a:lvl1pPr algn="ctr">
              <a:defRPr>
                <a:solidFill>
                  <a:schemeClr val="bg1"/>
                </a:solidFill>
              </a:defRPr>
            </a:lvl1pPr>
          </a:lstStyle>
          <a:p>
            <a:r>
              <a:rPr lang="en-US"/>
              <a:t>Click to edit Master title style</a:t>
            </a:r>
            <a:endParaRPr lang="en-US" dirty="0"/>
          </a:p>
        </p:txBody>
      </p:sp>
      <p:sp>
        <p:nvSpPr>
          <p:cNvPr id="9" name="Slide Number Placeholder 8">
            <a:extLst>
              <a:ext uri="{FF2B5EF4-FFF2-40B4-BE49-F238E27FC236}">
                <a16:creationId xmlns:a16="http://schemas.microsoft.com/office/drawing/2014/main" id="{6B54C622-8EF1-4AE4-AB25-19D71A5C547C}"/>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5" name="Text Placeholder 4">
            <a:extLst>
              <a:ext uri="{FF2B5EF4-FFF2-40B4-BE49-F238E27FC236}">
                <a16:creationId xmlns:a16="http://schemas.microsoft.com/office/drawing/2014/main" id="{BA2A6524-3EAC-4E27-BF8E-8F87E480F902}"/>
              </a:ext>
            </a:extLst>
          </p:cNvPr>
          <p:cNvSpPr>
            <a:spLocks noGrp="1"/>
          </p:cNvSpPr>
          <p:nvPr>
            <p:ph type="body" sz="quarter" idx="3"/>
          </p:nvPr>
        </p:nvSpPr>
        <p:spPr>
          <a:xfrm>
            <a:off x="6261797" y="3634443"/>
            <a:ext cx="5630165" cy="518457"/>
          </a:xfrm>
        </p:spPr>
        <p:txBody>
          <a:bodyPr anchor="ctr">
            <a:normAutofit/>
          </a:bodyPr>
          <a:lstStyle>
            <a:lvl1pPr marL="0" indent="0">
              <a:buNone/>
              <a:defRPr sz="2000" b="1">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1FB94EC-1786-4ACB-B9A8-28216C7AB699}"/>
              </a:ext>
            </a:extLst>
          </p:cNvPr>
          <p:cNvSpPr>
            <a:spLocks noGrp="1"/>
          </p:cNvSpPr>
          <p:nvPr>
            <p:ph sz="quarter" idx="4"/>
          </p:nvPr>
        </p:nvSpPr>
        <p:spPr>
          <a:xfrm>
            <a:off x="6261797" y="4247320"/>
            <a:ext cx="5630165" cy="1953455"/>
          </a:xfrm>
        </p:spPr>
        <p:txBody>
          <a:bodyPr>
            <a:normAutofit/>
          </a:bodyPr>
          <a:lstStyle>
            <a:lvl1pPr>
              <a:defRPr sz="1800">
                <a:solidFill>
                  <a:schemeClr val="tx1"/>
                </a:solidFill>
              </a:defRPr>
            </a:lvl1pPr>
            <a:lvl2pPr>
              <a:defRPr sz="1600">
                <a:solidFill>
                  <a:schemeClr val="tx1"/>
                </a:solidFill>
              </a:defRPr>
            </a:lvl2pPr>
            <a:lvl3pPr>
              <a:defRPr sz="1400">
                <a:solidFill>
                  <a:schemeClr val="tx1"/>
                </a:solidFill>
              </a:defRPr>
            </a:lvl3pPr>
            <a:lvl4pPr>
              <a:defRPr sz="1200">
                <a:solidFill>
                  <a:schemeClr val="tx1"/>
                </a:solidFill>
              </a:defRPr>
            </a:lvl4pPr>
            <a:lvl5pPr>
              <a:defRPr sz="1200">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ext Placeholder 2">
            <a:extLst>
              <a:ext uri="{FF2B5EF4-FFF2-40B4-BE49-F238E27FC236}">
                <a16:creationId xmlns:a16="http://schemas.microsoft.com/office/drawing/2014/main" id="{9DA658D4-2F70-44A3-A7C3-BF6A1D7BE2A9}"/>
              </a:ext>
            </a:extLst>
          </p:cNvPr>
          <p:cNvSpPr>
            <a:spLocks noGrp="1"/>
          </p:cNvSpPr>
          <p:nvPr>
            <p:ph type="body" idx="1"/>
          </p:nvPr>
        </p:nvSpPr>
        <p:spPr>
          <a:xfrm>
            <a:off x="371476" y="3634443"/>
            <a:ext cx="5582064" cy="518457"/>
          </a:xfrm>
        </p:spPr>
        <p:txBody>
          <a:bodyPr anchor="ctr"/>
          <a:lstStyle>
            <a:lvl1pPr marL="0" indent="0">
              <a:buNone/>
              <a:defRPr sz="2000" b="1">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CDF57B0C-62A3-4053-936D-9841C7D76D8B}"/>
              </a:ext>
            </a:extLst>
          </p:cNvPr>
          <p:cNvSpPr>
            <a:spLocks noGrp="1"/>
          </p:cNvSpPr>
          <p:nvPr>
            <p:ph sz="half" idx="2"/>
          </p:nvPr>
        </p:nvSpPr>
        <p:spPr>
          <a:xfrm>
            <a:off x="371476" y="4247320"/>
            <a:ext cx="5582064" cy="1953455"/>
          </a:xfrm>
        </p:spPr>
        <p:txBody>
          <a:bodyPr>
            <a:normAutofit/>
          </a:bodyPr>
          <a:lstStyle>
            <a:lvl1pPr>
              <a:defRPr sz="1800">
                <a:solidFill>
                  <a:schemeClr val="tx1"/>
                </a:solidFill>
              </a:defRPr>
            </a:lvl1pPr>
            <a:lvl2pPr>
              <a:defRPr sz="1600">
                <a:solidFill>
                  <a:schemeClr val="tx1"/>
                </a:solidFill>
              </a:defRPr>
            </a:lvl2pPr>
            <a:lvl3pPr>
              <a:defRPr sz="1400">
                <a:solidFill>
                  <a:schemeClr val="tx1"/>
                </a:solidFill>
              </a:defRPr>
            </a:lvl3pPr>
            <a:lvl4pPr>
              <a:defRPr sz="1200">
                <a:solidFill>
                  <a:schemeClr val="tx1"/>
                </a:solidFill>
              </a:defRPr>
            </a:lvl4pPr>
            <a:lvl5pPr>
              <a:defRPr sz="1200">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Picture Placeholder 6">
            <a:extLst>
              <a:ext uri="{FF2B5EF4-FFF2-40B4-BE49-F238E27FC236}">
                <a16:creationId xmlns:a16="http://schemas.microsoft.com/office/drawing/2014/main" id="{16CD8AAD-701B-4F23-AB47-6FC680787135}"/>
              </a:ext>
            </a:extLst>
          </p:cNvPr>
          <p:cNvSpPr>
            <a:spLocks noGrp="1"/>
          </p:cNvSpPr>
          <p:nvPr>
            <p:ph type="pic" sz="quarter" idx="13"/>
          </p:nvPr>
        </p:nvSpPr>
        <p:spPr>
          <a:xfrm>
            <a:off x="371476" y="1593851"/>
            <a:ext cx="5582064" cy="1929569"/>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16" name="Picture Placeholder 6">
            <a:extLst>
              <a:ext uri="{FF2B5EF4-FFF2-40B4-BE49-F238E27FC236}">
                <a16:creationId xmlns:a16="http://schemas.microsoft.com/office/drawing/2014/main" id="{2B9551A7-E41A-4D0E-925B-71270CA0F339}"/>
              </a:ext>
            </a:extLst>
          </p:cNvPr>
          <p:cNvSpPr>
            <a:spLocks noGrp="1"/>
          </p:cNvSpPr>
          <p:nvPr>
            <p:ph type="pic" sz="quarter" idx="14"/>
          </p:nvPr>
        </p:nvSpPr>
        <p:spPr>
          <a:xfrm>
            <a:off x="6281738" y="1593850"/>
            <a:ext cx="5582064" cy="1929569"/>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Tree>
    <p:extLst>
      <p:ext uri="{BB962C8B-B14F-4D97-AF65-F5344CB8AC3E}">
        <p14:creationId xmlns:p14="http://schemas.microsoft.com/office/powerpoint/2010/main" val="381542488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4_Comparison">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990C1024-E4C7-44C6-ADC4-870B3D482C3F}"/>
              </a:ext>
            </a:extLst>
          </p:cNvPr>
          <p:cNvSpPr/>
          <p:nvPr userDrawn="1"/>
        </p:nvSpPr>
        <p:spPr>
          <a:xfrm>
            <a:off x="6441279" y="3761720"/>
            <a:ext cx="5446800" cy="240095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4DB43705-0B3F-4F77-A8BB-08EC09D36A56}"/>
              </a:ext>
            </a:extLst>
          </p:cNvPr>
          <p:cNvSpPr/>
          <p:nvPr userDrawn="1"/>
        </p:nvSpPr>
        <p:spPr>
          <a:xfrm>
            <a:off x="371474" y="1271588"/>
            <a:ext cx="5445125" cy="240095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9B2BA5B3-8B1C-4C1C-B4EB-C9A8AC24AEDE}"/>
              </a:ext>
            </a:extLst>
          </p:cNvPr>
          <p:cNvSpPr>
            <a:spLocks noGrp="1"/>
          </p:cNvSpPr>
          <p:nvPr>
            <p:ph type="title"/>
          </p:nvPr>
        </p:nvSpPr>
        <p:spPr>
          <a:xfrm>
            <a:off x="371475" y="260351"/>
            <a:ext cx="11520487" cy="755649"/>
          </a:xfrm>
        </p:spPr>
        <p:txBody>
          <a:bodyPr/>
          <a:lstStyle>
            <a:lvl1pPr algn="l">
              <a:defRPr>
                <a:solidFill>
                  <a:schemeClr val="tx1"/>
                </a:solidFill>
              </a:defRPr>
            </a:lvl1pPr>
          </a:lstStyle>
          <a:p>
            <a:r>
              <a:rPr lang="en-US"/>
              <a:t>Click to edit Master title style</a:t>
            </a:r>
            <a:endParaRPr lang="en-US" dirty="0"/>
          </a:p>
        </p:txBody>
      </p:sp>
      <p:sp>
        <p:nvSpPr>
          <p:cNvPr id="9" name="Slide Number Placeholder 8">
            <a:extLst>
              <a:ext uri="{FF2B5EF4-FFF2-40B4-BE49-F238E27FC236}">
                <a16:creationId xmlns:a16="http://schemas.microsoft.com/office/drawing/2014/main" id="{6B54C622-8EF1-4AE4-AB25-19D71A5C547C}"/>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5" name="Text Placeholder 4">
            <a:extLst>
              <a:ext uri="{FF2B5EF4-FFF2-40B4-BE49-F238E27FC236}">
                <a16:creationId xmlns:a16="http://schemas.microsoft.com/office/drawing/2014/main" id="{BA2A6524-3EAC-4E27-BF8E-8F87E480F902}"/>
              </a:ext>
            </a:extLst>
          </p:cNvPr>
          <p:cNvSpPr>
            <a:spLocks noGrp="1"/>
          </p:cNvSpPr>
          <p:nvPr>
            <p:ph type="body" sz="quarter" idx="3"/>
          </p:nvPr>
        </p:nvSpPr>
        <p:spPr>
          <a:xfrm>
            <a:off x="6610169" y="3956706"/>
            <a:ext cx="5109021" cy="518457"/>
          </a:xfrm>
        </p:spPr>
        <p:txBody>
          <a:bodyPr anchor="ctr">
            <a:normAutofit/>
          </a:bodyPr>
          <a:lstStyle>
            <a:lvl1pPr marL="0" indent="0">
              <a:buNone/>
              <a:defRPr sz="20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1FB94EC-1786-4ACB-B9A8-28216C7AB699}"/>
              </a:ext>
            </a:extLst>
          </p:cNvPr>
          <p:cNvSpPr>
            <a:spLocks noGrp="1"/>
          </p:cNvSpPr>
          <p:nvPr>
            <p:ph sz="quarter" idx="4"/>
          </p:nvPr>
        </p:nvSpPr>
        <p:spPr>
          <a:xfrm>
            <a:off x="6610169" y="4569583"/>
            <a:ext cx="5109021" cy="1412117"/>
          </a:xfrm>
        </p:spPr>
        <p:txBody>
          <a:bodyPr>
            <a:normAutofit/>
          </a:bodyPr>
          <a:lstStyle>
            <a:lvl1pPr>
              <a:defRPr sz="1600">
                <a:solidFill>
                  <a:schemeClr val="bg1"/>
                </a:solidFill>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ext Placeholder 2">
            <a:extLst>
              <a:ext uri="{FF2B5EF4-FFF2-40B4-BE49-F238E27FC236}">
                <a16:creationId xmlns:a16="http://schemas.microsoft.com/office/drawing/2014/main" id="{9DA658D4-2F70-44A3-A7C3-BF6A1D7BE2A9}"/>
              </a:ext>
            </a:extLst>
          </p:cNvPr>
          <p:cNvSpPr>
            <a:spLocks noGrp="1"/>
          </p:cNvSpPr>
          <p:nvPr>
            <p:ph type="body" idx="1"/>
          </p:nvPr>
        </p:nvSpPr>
        <p:spPr>
          <a:xfrm>
            <a:off x="539836" y="1462743"/>
            <a:ext cx="5108400" cy="518457"/>
          </a:xfrm>
        </p:spPr>
        <p:txBody>
          <a:bodyPr anchor="ctr"/>
          <a:lstStyle>
            <a:lvl1pPr marL="0" indent="0">
              <a:buNone/>
              <a:defRPr sz="20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CDF57B0C-62A3-4053-936D-9841C7D76D8B}"/>
              </a:ext>
            </a:extLst>
          </p:cNvPr>
          <p:cNvSpPr>
            <a:spLocks noGrp="1"/>
          </p:cNvSpPr>
          <p:nvPr>
            <p:ph sz="half" idx="2"/>
          </p:nvPr>
        </p:nvSpPr>
        <p:spPr>
          <a:xfrm>
            <a:off x="539836" y="2075621"/>
            <a:ext cx="5108400" cy="1391480"/>
          </a:xfrm>
        </p:spPr>
        <p:txBody>
          <a:bodyPr>
            <a:normAutofit/>
          </a:bodyPr>
          <a:lstStyle>
            <a:lvl1pPr>
              <a:defRPr sz="1600">
                <a:solidFill>
                  <a:schemeClr val="bg1"/>
                </a:solidFill>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Picture Placeholder 6">
            <a:extLst>
              <a:ext uri="{FF2B5EF4-FFF2-40B4-BE49-F238E27FC236}">
                <a16:creationId xmlns:a16="http://schemas.microsoft.com/office/drawing/2014/main" id="{9DFBCB44-5019-402B-BEC3-12F7F5526F0E}"/>
              </a:ext>
            </a:extLst>
          </p:cNvPr>
          <p:cNvSpPr>
            <a:spLocks noGrp="1"/>
          </p:cNvSpPr>
          <p:nvPr>
            <p:ph type="pic" sz="quarter" idx="13"/>
          </p:nvPr>
        </p:nvSpPr>
        <p:spPr>
          <a:xfrm>
            <a:off x="5880101" y="1271588"/>
            <a:ext cx="6012000" cy="2400955"/>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18" name="Picture Placeholder 6">
            <a:extLst>
              <a:ext uri="{FF2B5EF4-FFF2-40B4-BE49-F238E27FC236}">
                <a16:creationId xmlns:a16="http://schemas.microsoft.com/office/drawing/2014/main" id="{8CD826C9-080C-4638-B261-376BD8B31622}"/>
              </a:ext>
            </a:extLst>
          </p:cNvPr>
          <p:cNvSpPr>
            <a:spLocks noGrp="1"/>
          </p:cNvSpPr>
          <p:nvPr>
            <p:ph type="pic" sz="quarter" idx="14"/>
          </p:nvPr>
        </p:nvSpPr>
        <p:spPr>
          <a:xfrm>
            <a:off x="371475" y="3758268"/>
            <a:ext cx="6011800" cy="2400955"/>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Tree>
    <p:extLst>
      <p:ext uri="{BB962C8B-B14F-4D97-AF65-F5344CB8AC3E}">
        <p14:creationId xmlns:p14="http://schemas.microsoft.com/office/powerpoint/2010/main" val="356549031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p:txBody>
          <a:bodyPr/>
          <a:lstStyle/>
          <a:p>
            <a:r>
              <a:rPr lang="en-US"/>
              <a:t>Click to edit Master title style</a:t>
            </a:r>
          </a:p>
        </p:txBody>
      </p:sp>
      <p:sp>
        <p:nvSpPr>
          <p:cNvPr id="5" name="Slide Number Placeholder 4">
            <a:extLst>
              <a:ext uri="{FF2B5EF4-FFF2-40B4-BE49-F238E27FC236}">
                <a16:creationId xmlns:a16="http://schemas.microsoft.com/office/drawing/2014/main" id="{6E5460C4-49C1-4270-BC58-5EEBC77615CD}"/>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4" name="Picture Placeholder 6">
            <a:extLst>
              <a:ext uri="{FF2B5EF4-FFF2-40B4-BE49-F238E27FC236}">
                <a16:creationId xmlns:a16="http://schemas.microsoft.com/office/drawing/2014/main" id="{7E138685-E3C5-48A4-8460-3BEDDDEDA6AD}"/>
              </a:ext>
            </a:extLst>
          </p:cNvPr>
          <p:cNvSpPr>
            <a:spLocks noGrp="1"/>
          </p:cNvSpPr>
          <p:nvPr>
            <p:ph type="pic" sz="quarter" idx="13"/>
          </p:nvPr>
        </p:nvSpPr>
        <p:spPr>
          <a:xfrm>
            <a:off x="371475" y="1233488"/>
            <a:ext cx="5572125" cy="3973512"/>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6" name="Picture Placeholder 6">
            <a:extLst>
              <a:ext uri="{FF2B5EF4-FFF2-40B4-BE49-F238E27FC236}">
                <a16:creationId xmlns:a16="http://schemas.microsoft.com/office/drawing/2014/main" id="{B6811C8C-D1DA-4EE5-888B-A30D6285BA5D}"/>
              </a:ext>
            </a:extLst>
          </p:cNvPr>
          <p:cNvSpPr>
            <a:spLocks noGrp="1"/>
          </p:cNvSpPr>
          <p:nvPr>
            <p:ph type="pic" sz="quarter" idx="14"/>
          </p:nvPr>
        </p:nvSpPr>
        <p:spPr>
          <a:xfrm>
            <a:off x="6319837" y="2227263"/>
            <a:ext cx="5572125" cy="3973512"/>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7" name="Rectangle 6">
            <a:extLst>
              <a:ext uri="{FF2B5EF4-FFF2-40B4-BE49-F238E27FC236}">
                <a16:creationId xmlns:a16="http://schemas.microsoft.com/office/drawing/2014/main" id="{85661614-E5E5-43DF-A12A-7BE84E58EE3B}"/>
              </a:ext>
            </a:extLst>
          </p:cNvPr>
          <p:cNvSpPr/>
          <p:nvPr userDrawn="1"/>
        </p:nvSpPr>
        <p:spPr>
          <a:xfrm>
            <a:off x="371475" y="5271760"/>
            <a:ext cx="5572125" cy="92901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9161B260-71A2-402A-A38D-FE2C484B7F99}"/>
              </a:ext>
            </a:extLst>
          </p:cNvPr>
          <p:cNvSpPr/>
          <p:nvPr userDrawn="1"/>
        </p:nvSpPr>
        <p:spPr>
          <a:xfrm>
            <a:off x="6319836" y="1233488"/>
            <a:ext cx="5572125" cy="92901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 Placeholder 8">
            <a:extLst>
              <a:ext uri="{FF2B5EF4-FFF2-40B4-BE49-F238E27FC236}">
                <a16:creationId xmlns:a16="http://schemas.microsoft.com/office/drawing/2014/main" id="{B15B70BB-4776-4914-92C9-092579FD6EBE}"/>
              </a:ext>
            </a:extLst>
          </p:cNvPr>
          <p:cNvSpPr>
            <a:spLocks noGrp="1"/>
          </p:cNvSpPr>
          <p:nvPr>
            <p:ph type="body" sz="quarter" idx="15" hasCustomPrompt="1"/>
          </p:nvPr>
        </p:nvSpPr>
        <p:spPr>
          <a:xfrm>
            <a:off x="534987" y="5380667"/>
            <a:ext cx="5245100" cy="711200"/>
          </a:xfrm>
        </p:spPr>
        <p:txBody>
          <a:bodyPr anchor="ctr">
            <a:noAutofit/>
          </a:bodyPr>
          <a:lstStyle>
            <a:lvl1pPr marL="0" indent="0" algn="ctr">
              <a:buNone/>
              <a:defRPr sz="2400" b="1">
                <a:solidFill>
                  <a:schemeClr val="bg1"/>
                </a:solidFill>
                <a:latin typeface="+mj-lt"/>
              </a:defRPr>
            </a:lvl1pPr>
            <a:lvl2pPr marL="457200" indent="0">
              <a:buNone/>
              <a:defRPr sz="2000"/>
            </a:lvl2pPr>
            <a:lvl3pPr marL="914400" indent="0">
              <a:buNone/>
              <a:defRPr sz="1800"/>
            </a:lvl3pPr>
            <a:lvl4pPr marL="1371600" indent="0">
              <a:buNone/>
              <a:defRPr sz="1600"/>
            </a:lvl4pPr>
            <a:lvl5pPr marL="1828800" indent="0">
              <a:buNone/>
              <a:defRPr sz="1600"/>
            </a:lvl5pPr>
          </a:lstStyle>
          <a:p>
            <a:pPr lvl="0"/>
            <a:r>
              <a:rPr lang="en-US" dirty="0"/>
              <a:t>Add your text here</a:t>
            </a:r>
          </a:p>
        </p:txBody>
      </p:sp>
      <p:sp>
        <p:nvSpPr>
          <p:cNvPr id="10" name="Text Placeholder 8">
            <a:extLst>
              <a:ext uri="{FF2B5EF4-FFF2-40B4-BE49-F238E27FC236}">
                <a16:creationId xmlns:a16="http://schemas.microsoft.com/office/drawing/2014/main" id="{58899736-796A-4B23-9534-D8784DD9A238}"/>
              </a:ext>
            </a:extLst>
          </p:cNvPr>
          <p:cNvSpPr>
            <a:spLocks noGrp="1"/>
          </p:cNvSpPr>
          <p:nvPr>
            <p:ph type="body" sz="quarter" idx="16" hasCustomPrompt="1"/>
          </p:nvPr>
        </p:nvSpPr>
        <p:spPr>
          <a:xfrm>
            <a:off x="6483348" y="1342395"/>
            <a:ext cx="5245100" cy="711200"/>
          </a:xfrm>
        </p:spPr>
        <p:txBody>
          <a:bodyPr anchor="ctr">
            <a:noAutofit/>
          </a:bodyPr>
          <a:lstStyle>
            <a:lvl1pPr marL="0" indent="0" algn="ctr">
              <a:buNone/>
              <a:defRPr sz="2400" b="1">
                <a:solidFill>
                  <a:schemeClr val="bg1"/>
                </a:solidFill>
                <a:latin typeface="+mj-lt"/>
              </a:defRPr>
            </a:lvl1pPr>
            <a:lvl2pPr marL="457200" indent="0">
              <a:buNone/>
              <a:defRPr sz="2000"/>
            </a:lvl2pPr>
            <a:lvl3pPr marL="914400" indent="0">
              <a:buNone/>
              <a:defRPr sz="1800"/>
            </a:lvl3pPr>
            <a:lvl4pPr marL="1371600" indent="0">
              <a:buNone/>
              <a:defRPr sz="1600"/>
            </a:lvl4pPr>
            <a:lvl5pPr marL="1828800" indent="0">
              <a:buNone/>
              <a:defRPr sz="1600"/>
            </a:lvl5pPr>
          </a:lstStyle>
          <a:p>
            <a:pPr lvl="0"/>
            <a:r>
              <a:rPr lang="en-US" dirty="0"/>
              <a:t>Add your text here</a:t>
            </a:r>
          </a:p>
        </p:txBody>
      </p:sp>
    </p:spTree>
    <p:extLst>
      <p:ext uri="{BB962C8B-B14F-4D97-AF65-F5344CB8AC3E}">
        <p14:creationId xmlns:p14="http://schemas.microsoft.com/office/powerpoint/2010/main" val="287864174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565E0AE-C9AC-4E26-B4A4-DDEE620D8979}"/>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 Placeholder 8">
            <a:extLst>
              <a:ext uri="{FF2B5EF4-FFF2-40B4-BE49-F238E27FC236}">
                <a16:creationId xmlns:a16="http://schemas.microsoft.com/office/drawing/2014/main" id="{B15B70BB-4776-4914-92C9-092579FD6EBE}"/>
              </a:ext>
            </a:extLst>
          </p:cNvPr>
          <p:cNvSpPr>
            <a:spLocks noGrp="1"/>
          </p:cNvSpPr>
          <p:nvPr>
            <p:ph type="body" sz="quarter" idx="15" hasCustomPrompt="1"/>
          </p:nvPr>
        </p:nvSpPr>
        <p:spPr>
          <a:xfrm>
            <a:off x="647699" y="4517395"/>
            <a:ext cx="5372096" cy="711200"/>
          </a:xfrm>
        </p:spPr>
        <p:txBody>
          <a:bodyPr anchor="ctr">
            <a:noAutofit/>
          </a:bodyPr>
          <a:lstStyle>
            <a:lvl1pPr marL="0" indent="0" algn="ctr">
              <a:buNone/>
              <a:defRPr sz="2400" b="1">
                <a:solidFill>
                  <a:schemeClr val="tx1"/>
                </a:solidFill>
                <a:latin typeface="+mj-lt"/>
              </a:defRPr>
            </a:lvl1pPr>
            <a:lvl2pPr marL="457200" indent="0">
              <a:buNone/>
              <a:defRPr sz="2000"/>
            </a:lvl2pPr>
            <a:lvl3pPr marL="914400" indent="0">
              <a:buNone/>
              <a:defRPr sz="1800"/>
            </a:lvl3pPr>
            <a:lvl4pPr marL="1371600" indent="0">
              <a:buNone/>
              <a:defRPr sz="1600"/>
            </a:lvl4pPr>
            <a:lvl5pPr marL="1828800" indent="0">
              <a:buNone/>
              <a:defRPr sz="1600"/>
            </a:lvl5pPr>
          </a:lstStyle>
          <a:p>
            <a:pPr lvl="0"/>
            <a:r>
              <a:rPr lang="en-US" dirty="0"/>
              <a:t>Add your text here</a:t>
            </a:r>
          </a:p>
        </p:txBody>
      </p:sp>
      <p:sp>
        <p:nvSpPr>
          <p:cNvPr id="10" name="Text Placeholder 8">
            <a:extLst>
              <a:ext uri="{FF2B5EF4-FFF2-40B4-BE49-F238E27FC236}">
                <a16:creationId xmlns:a16="http://schemas.microsoft.com/office/drawing/2014/main" id="{58899736-796A-4B23-9534-D8784DD9A238}"/>
              </a:ext>
            </a:extLst>
          </p:cNvPr>
          <p:cNvSpPr>
            <a:spLocks noGrp="1"/>
          </p:cNvSpPr>
          <p:nvPr>
            <p:ph type="body" sz="quarter" idx="16" hasCustomPrompt="1"/>
          </p:nvPr>
        </p:nvSpPr>
        <p:spPr>
          <a:xfrm>
            <a:off x="6254749" y="1642105"/>
            <a:ext cx="5372096" cy="711200"/>
          </a:xfrm>
        </p:spPr>
        <p:txBody>
          <a:bodyPr anchor="ctr">
            <a:noAutofit/>
          </a:bodyPr>
          <a:lstStyle>
            <a:lvl1pPr marL="0" indent="0" algn="ctr">
              <a:buNone/>
              <a:defRPr sz="2400" b="1">
                <a:solidFill>
                  <a:schemeClr val="tx1"/>
                </a:solidFill>
                <a:latin typeface="+mj-lt"/>
              </a:defRPr>
            </a:lvl1pPr>
            <a:lvl2pPr marL="457200" indent="0">
              <a:buNone/>
              <a:defRPr sz="2000"/>
            </a:lvl2pPr>
            <a:lvl3pPr marL="914400" indent="0">
              <a:buNone/>
              <a:defRPr sz="1800"/>
            </a:lvl3pPr>
            <a:lvl4pPr marL="1371600" indent="0">
              <a:buNone/>
              <a:defRPr sz="1600"/>
            </a:lvl4pPr>
            <a:lvl5pPr marL="1828800" indent="0">
              <a:buNone/>
              <a:defRPr sz="1600"/>
            </a:lvl5pPr>
          </a:lstStyle>
          <a:p>
            <a:pPr lvl="0"/>
            <a:r>
              <a:rPr lang="en-US" dirty="0"/>
              <a:t>Add your text here</a:t>
            </a:r>
          </a:p>
        </p:txBody>
      </p:sp>
      <p:sp>
        <p:nvSpPr>
          <p:cNvPr id="12" name="Rectangle 11">
            <a:extLst>
              <a:ext uri="{FF2B5EF4-FFF2-40B4-BE49-F238E27FC236}">
                <a16:creationId xmlns:a16="http://schemas.microsoft.com/office/drawing/2014/main" id="{6F023CF6-0A85-4867-A5CF-F75DDBC4C20A}"/>
              </a:ext>
            </a:extLst>
          </p:cNvPr>
          <p:cNvSpPr/>
          <p:nvPr userDrawn="1"/>
        </p:nvSpPr>
        <p:spPr>
          <a:xfrm>
            <a:off x="0" y="0"/>
            <a:ext cx="1854199" cy="17526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AF9F3577-4130-4F32-9302-DA8838D30560}"/>
              </a:ext>
            </a:extLst>
          </p:cNvPr>
          <p:cNvSpPr/>
          <p:nvPr userDrawn="1"/>
        </p:nvSpPr>
        <p:spPr>
          <a:xfrm>
            <a:off x="10337800" y="5122548"/>
            <a:ext cx="1854199" cy="17526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Picture Placeholder 6">
            <a:extLst>
              <a:ext uri="{FF2B5EF4-FFF2-40B4-BE49-F238E27FC236}">
                <a16:creationId xmlns:a16="http://schemas.microsoft.com/office/drawing/2014/main" id="{7E138685-E3C5-48A4-8460-3BEDDDEDA6AD}"/>
              </a:ext>
            </a:extLst>
          </p:cNvPr>
          <p:cNvSpPr>
            <a:spLocks noGrp="1"/>
          </p:cNvSpPr>
          <p:nvPr>
            <p:ph type="pic" sz="quarter" idx="13"/>
          </p:nvPr>
        </p:nvSpPr>
        <p:spPr>
          <a:xfrm>
            <a:off x="647699" y="571500"/>
            <a:ext cx="5372097" cy="3839847"/>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6" name="Picture Placeholder 6">
            <a:extLst>
              <a:ext uri="{FF2B5EF4-FFF2-40B4-BE49-F238E27FC236}">
                <a16:creationId xmlns:a16="http://schemas.microsoft.com/office/drawing/2014/main" id="{B6811C8C-D1DA-4EE5-888B-A30D6285BA5D}"/>
              </a:ext>
            </a:extLst>
          </p:cNvPr>
          <p:cNvSpPr>
            <a:spLocks noGrp="1"/>
          </p:cNvSpPr>
          <p:nvPr>
            <p:ph type="pic" sz="quarter" idx="14"/>
          </p:nvPr>
        </p:nvSpPr>
        <p:spPr>
          <a:xfrm>
            <a:off x="6254748" y="2429505"/>
            <a:ext cx="5372097" cy="3856995"/>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Tree>
    <p:extLst>
      <p:ext uri="{BB962C8B-B14F-4D97-AF65-F5344CB8AC3E}">
        <p14:creationId xmlns:p14="http://schemas.microsoft.com/office/powerpoint/2010/main" val="268186982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565E0AE-C9AC-4E26-B4A4-DDEE620D8979}"/>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2" name="Rectangle 11">
            <a:extLst>
              <a:ext uri="{FF2B5EF4-FFF2-40B4-BE49-F238E27FC236}">
                <a16:creationId xmlns:a16="http://schemas.microsoft.com/office/drawing/2014/main" id="{6F023CF6-0A85-4867-A5CF-F75DDBC4C20A}"/>
              </a:ext>
            </a:extLst>
          </p:cNvPr>
          <p:cNvSpPr/>
          <p:nvPr userDrawn="1"/>
        </p:nvSpPr>
        <p:spPr>
          <a:xfrm>
            <a:off x="0" y="1932303"/>
            <a:ext cx="12192000" cy="291719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4" name="Picture Placeholder 6">
            <a:extLst>
              <a:ext uri="{FF2B5EF4-FFF2-40B4-BE49-F238E27FC236}">
                <a16:creationId xmlns:a16="http://schemas.microsoft.com/office/drawing/2014/main" id="{7E138685-E3C5-48A4-8460-3BEDDDEDA6AD}"/>
              </a:ext>
            </a:extLst>
          </p:cNvPr>
          <p:cNvSpPr>
            <a:spLocks noGrp="1"/>
          </p:cNvSpPr>
          <p:nvPr>
            <p:ph type="pic" sz="quarter" idx="13"/>
          </p:nvPr>
        </p:nvSpPr>
        <p:spPr>
          <a:xfrm>
            <a:off x="647699" y="1470977"/>
            <a:ext cx="5372097" cy="3839847"/>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noProof="0"/>
              <a:t>Click icon to add picture</a:t>
            </a:r>
            <a:endParaRPr lang="en-US" noProof="0" dirty="0"/>
          </a:p>
        </p:txBody>
      </p:sp>
      <p:sp>
        <p:nvSpPr>
          <p:cNvPr id="6" name="Picture Placeholder 6">
            <a:extLst>
              <a:ext uri="{FF2B5EF4-FFF2-40B4-BE49-F238E27FC236}">
                <a16:creationId xmlns:a16="http://schemas.microsoft.com/office/drawing/2014/main" id="{B6811C8C-D1DA-4EE5-888B-A30D6285BA5D}"/>
              </a:ext>
            </a:extLst>
          </p:cNvPr>
          <p:cNvSpPr>
            <a:spLocks noGrp="1"/>
          </p:cNvSpPr>
          <p:nvPr>
            <p:ph type="pic" sz="quarter" idx="14"/>
          </p:nvPr>
        </p:nvSpPr>
        <p:spPr>
          <a:xfrm>
            <a:off x="6254748" y="1462403"/>
            <a:ext cx="5372097" cy="3856995"/>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noProof="0"/>
              <a:t>Click icon to add picture</a:t>
            </a:r>
            <a:endParaRPr lang="en-US" noProof="0" dirty="0"/>
          </a:p>
        </p:txBody>
      </p:sp>
      <p:sp>
        <p:nvSpPr>
          <p:cNvPr id="9" name="Text Placeholder 8">
            <a:extLst>
              <a:ext uri="{FF2B5EF4-FFF2-40B4-BE49-F238E27FC236}">
                <a16:creationId xmlns:a16="http://schemas.microsoft.com/office/drawing/2014/main" id="{B15B70BB-4776-4914-92C9-092579FD6EBE}"/>
              </a:ext>
            </a:extLst>
          </p:cNvPr>
          <p:cNvSpPr>
            <a:spLocks noGrp="1"/>
          </p:cNvSpPr>
          <p:nvPr>
            <p:ph type="body" sz="quarter" idx="15" hasCustomPrompt="1"/>
          </p:nvPr>
        </p:nvSpPr>
        <p:spPr>
          <a:xfrm>
            <a:off x="647699" y="5451475"/>
            <a:ext cx="5372096" cy="711200"/>
          </a:xfrm>
        </p:spPr>
        <p:txBody>
          <a:bodyPr anchor="ctr">
            <a:noAutofit/>
          </a:bodyPr>
          <a:lstStyle>
            <a:lvl1pPr marL="0" indent="0" algn="ctr">
              <a:buNone/>
              <a:defRPr sz="2400" b="1">
                <a:solidFill>
                  <a:schemeClr val="tx1"/>
                </a:solidFill>
                <a:latin typeface="+mj-lt"/>
              </a:defRPr>
            </a:lvl1pPr>
            <a:lvl2pPr marL="457200" indent="0">
              <a:buNone/>
              <a:defRPr sz="2000"/>
            </a:lvl2pPr>
            <a:lvl3pPr marL="914400" indent="0">
              <a:buNone/>
              <a:defRPr sz="1800"/>
            </a:lvl3pPr>
            <a:lvl4pPr marL="1371600" indent="0">
              <a:buNone/>
              <a:defRPr sz="1600"/>
            </a:lvl4pPr>
            <a:lvl5pPr marL="1828800" indent="0">
              <a:buNone/>
              <a:defRPr sz="1600"/>
            </a:lvl5pPr>
          </a:lstStyle>
          <a:p>
            <a:pPr lvl="0"/>
            <a:r>
              <a:rPr lang="en-US" noProof="0"/>
              <a:t>Add your text here</a:t>
            </a:r>
          </a:p>
        </p:txBody>
      </p:sp>
      <p:sp>
        <p:nvSpPr>
          <p:cNvPr id="10" name="Text Placeholder 8">
            <a:extLst>
              <a:ext uri="{FF2B5EF4-FFF2-40B4-BE49-F238E27FC236}">
                <a16:creationId xmlns:a16="http://schemas.microsoft.com/office/drawing/2014/main" id="{58899736-796A-4B23-9534-D8784DD9A238}"/>
              </a:ext>
            </a:extLst>
          </p:cNvPr>
          <p:cNvSpPr>
            <a:spLocks noGrp="1"/>
          </p:cNvSpPr>
          <p:nvPr>
            <p:ph type="body" sz="quarter" idx="16" hasCustomPrompt="1"/>
          </p:nvPr>
        </p:nvSpPr>
        <p:spPr>
          <a:xfrm>
            <a:off x="6254748" y="591502"/>
            <a:ext cx="5372096" cy="711200"/>
          </a:xfrm>
        </p:spPr>
        <p:txBody>
          <a:bodyPr anchor="ctr">
            <a:noAutofit/>
          </a:bodyPr>
          <a:lstStyle>
            <a:lvl1pPr marL="0" indent="0" algn="ctr">
              <a:buNone/>
              <a:defRPr sz="2400" b="1">
                <a:solidFill>
                  <a:schemeClr val="tx1"/>
                </a:solidFill>
                <a:latin typeface="+mj-lt"/>
              </a:defRPr>
            </a:lvl1pPr>
            <a:lvl2pPr marL="457200" indent="0">
              <a:buNone/>
              <a:defRPr sz="2000"/>
            </a:lvl2pPr>
            <a:lvl3pPr marL="914400" indent="0">
              <a:buNone/>
              <a:defRPr sz="1800"/>
            </a:lvl3pPr>
            <a:lvl4pPr marL="1371600" indent="0">
              <a:buNone/>
              <a:defRPr sz="1600"/>
            </a:lvl4pPr>
            <a:lvl5pPr marL="1828800" indent="0">
              <a:buNone/>
              <a:defRPr sz="1600"/>
            </a:lvl5pPr>
          </a:lstStyle>
          <a:p>
            <a:pPr lvl="0"/>
            <a:r>
              <a:rPr lang="en-US" noProof="0"/>
              <a:t>Add your text here</a:t>
            </a:r>
          </a:p>
        </p:txBody>
      </p:sp>
      <p:grpSp>
        <p:nvGrpSpPr>
          <p:cNvPr id="14" name="Group 13">
            <a:extLst>
              <a:ext uri="{FF2B5EF4-FFF2-40B4-BE49-F238E27FC236}">
                <a16:creationId xmlns:a16="http://schemas.microsoft.com/office/drawing/2014/main" id="{AF4B4D45-80E3-42F8-B437-4182608210C3}"/>
              </a:ext>
            </a:extLst>
          </p:cNvPr>
          <p:cNvGrpSpPr/>
          <p:nvPr userDrawn="1"/>
        </p:nvGrpSpPr>
        <p:grpSpPr>
          <a:xfrm>
            <a:off x="5387974" y="422433"/>
            <a:ext cx="644525" cy="973138"/>
            <a:chOff x="371475" y="671713"/>
            <a:chExt cx="496540" cy="836738"/>
          </a:xfrm>
          <a:solidFill>
            <a:schemeClr val="accent6"/>
          </a:solidFill>
        </p:grpSpPr>
        <p:sp>
          <p:nvSpPr>
            <p:cNvPr id="15" name="Rectangle 14">
              <a:extLst>
                <a:ext uri="{FF2B5EF4-FFF2-40B4-BE49-F238E27FC236}">
                  <a16:creationId xmlns:a16="http://schemas.microsoft.com/office/drawing/2014/main" id="{D670E361-AF23-4722-9250-CCF26B3C5884}"/>
                </a:ext>
              </a:extLst>
            </p:cNvPr>
            <p:cNvSpPr/>
            <p:nvPr userDrawn="1"/>
          </p:nvSpPr>
          <p:spPr>
            <a:xfrm>
              <a:off x="371475" y="1011911"/>
              <a:ext cx="496540" cy="496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6" name="Rectangle 15">
              <a:extLst>
                <a:ext uri="{FF2B5EF4-FFF2-40B4-BE49-F238E27FC236}">
                  <a16:creationId xmlns:a16="http://schemas.microsoft.com/office/drawing/2014/main" id="{BDE16CED-9FCD-4407-99EF-FFBE689DA9F1}"/>
                </a:ext>
              </a:extLst>
            </p:cNvPr>
            <p:cNvSpPr/>
            <p:nvPr userDrawn="1"/>
          </p:nvSpPr>
          <p:spPr>
            <a:xfrm>
              <a:off x="620587" y="671713"/>
              <a:ext cx="247428" cy="2474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grpSp>
        <p:nvGrpSpPr>
          <p:cNvPr id="17" name="Group 16">
            <a:extLst>
              <a:ext uri="{FF2B5EF4-FFF2-40B4-BE49-F238E27FC236}">
                <a16:creationId xmlns:a16="http://schemas.microsoft.com/office/drawing/2014/main" id="{FA147081-5AFB-463F-B27C-7A0C4CA0573B}"/>
              </a:ext>
            </a:extLst>
          </p:cNvPr>
          <p:cNvGrpSpPr/>
          <p:nvPr userDrawn="1"/>
        </p:nvGrpSpPr>
        <p:grpSpPr>
          <a:xfrm flipH="1">
            <a:off x="6248401" y="5451475"/>
            <a:ext cx="644525" cy="973138"/>
            <a:chOff x="371475" y="671713"/>
            <a:chExt cx="496540" cy="836738"/>
          </a:xfrm>
          <a:solidFill>
            <a:schemeClr val="accent6"/>
          </a:solidFill>
        </p:grpSpPr>
        <p:sp>
          <p:nvSpPr>
            <p:cNvPr id="18" name="Rectangle 17">
              <a:extLst>
                <a:ext uri="{FF2B5EF4-FFF2-40B4-BE49-F238E27FC236}">
                  <a16:creationId xmlns:a16="http://schemas.microsoft.com/office/drawing/2014/main" id="{AE24567E-B0AE-4E55-A5FB-3019A9598162}"/>
                </a:ext>
              </a:extLst>
            </p:cNvPr>
            <p:cNvSpPr/>
            <p:nvPr userDrawn="1"/>
          </p:nvSpPr>
          <p:spPr>
            <a:xfrm>
              <a:off x="371475" y="1011911"/>
              <a:ext cx="496540" cy="496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9" name="Rectangle 18">
              <a:extLst>
                <a:ext uri="{FF2B5EF4-FFF2-40B4-BE49-F238E27FC236}">
                  <a16:creationId xmlns:a16="http://schemas.microsoft.com/office/drawing/2014/main" id="{4918E6C0-B582-4943-9462-FE9740846585}"/>
                </a:ext>
              </a:extLst>
            </p:cNvPr>
            <p:cNvSpPr/>
            <p:nvPr userDrawn="1"/>
          </p:nvSpPr>
          <p:spPr>
            <a:xfrm>
              <a:off x="620587" y="671713"/>
              <a:ext cx="247428" cy="2474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Tree>
    <p:extLst>
      <p:ext uri="{BB962C8B-B14F-4D97-AF65-F5344CB8AC3E}">
        <p14:creationId xmlns:p14="http://schemas.microsoft.com/office/powerpoint/2010/main" val="49338826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4_Title Only">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565E0AE-C9AC-4E26-B4A4-DDEE620D8979}"/>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Picture Placeholder 6">
            <a:extLst>
              <a:ext uri="{FF2B5EF4-FFF2-40B4-BE49-F238E27FC236}">
                <a16:creationId xmlns:a16="http://schemas.microsoft.com/office/drawing/2014/main" id="{7E138685-E3C5-48A4-8460-3BEDDDEDA6AD}"/>
              </a:ext>
            </a:extLst>
          </p:cNvPr>
          <p:cNvSpPr>
            <a:spLocks noGrp="1"/>
          </p:cNvSpPr>
          <p:nvPr>
            <p:ph type="pic" sz="quarter" idx="13"/>
          </p:nvPr>
        </p:nvSpPr>
        <p:spPr>
          <a:xfrm>
            <a:off x="0" y="0"/>
            <a:ext cx="6019200" cy="6858000"/>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6" name="Picture Placeholder 6">
            <a:extLst>
              <a:ext uri="{FF2B5EF4-FFF2-40B4-BE49-F238E27FC236}">
                <a16:creationId xmlns:a16="http://schemas.microsoft.com/office/drawing/2014/main" id="{B6811C8C-D1DA-4EE5-888B-A30D6285BA5D}"/>
              </a:ext>
            </a:extLst>
          </p:cNvPr>
          <p:cNvSpPr>
            <a:spLocks noGrp="1"/>
          </p:cNvSpPr>
          <p:nvPr>
            <p:ph type="pic" sz="quarter" idx="14"/>
          </p:nvPr>
        </p:nvSpPr>
        <p:spPr>
          <a:xfrm>
            <a:off x="6172201" y="0"/>
            <a:ext cx="6019799" cy="6858000"/>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9" name="Text Placeholder 8">
            <a:extLst>
              <a:ext uri="{FF2B5EF4-FFF2-40B4-BE49-F238E27FC236}">
                <a16:creationId xmlns:a16="http://schemas.microsoft.com/office/drawing/2014/main" id="{B15B70BB-4776-4914-92C9-092579FD6EBE}"/>
              </a:ext>
            </a:extLst>
          </p:cNvPr>
          <p:cNvSpPr>
            <a:spLocks noGrp="1"/>
          </p:cNvSpPr>
          <p:nvPr>
            <p:ph type="body" sz="quarter" idx="15" hasCustomPrompt="1"/>
          </p:nvPr>
        </p:nvSpPr>
        <p:spPr>
          <a:xfrm>
            <a:off x="725351" y="5008563"/>
            <a:ext cx="4910400" cy="711200"/>
          </a:xfrm>
        </p:spPr>
        <p:txBody>
          <a:bodyPr anchor="ctr">
            <a:noAutofit/>
          </a:bodyPr>
          <a:lstStyle>
            <a:lvl1pPr marL="0" indent="0" algn="ctr">
              <a:buNone/>
              <a:defRPr sz="2400" b="1">
                <a:solidFill>
                  <a:schemeClr val="tx1"/>
                </a:solidFill>
                <a:latin typeface="+mj-lt"/>
              </a:defRPr>
            </a:lvl1pPr>
            <a:lvl2pPr marL="457200" indent="0">
              <a:buNone/>
              <a:defRPr sz="2000"/>
            </a:lvl2pPr>
            <a:lvl3pPr marL="914400" indent="0">
              <a:buNone/>
              <a:defRPr sz="1800"/>
            </a:lvl3pPr>
            <a:lvl4pPr marL="1371600" indent="0">
              <a:buNone/>
              <a:defRPr sz="1600"/>
            </a:lvl4pPr>
            <a:lvl5pPr marL="1828800" indent="0">
              <a:buNone/>
              <a:defRPr sz="1600"/>
            </a:lvl5pPr>
          </a:lstStyle>
          <a:p>
            <a:pPr lvl="0"/>
            <a:r>
              <a:rPr lang="en-US" dirty="0"/>
              <a:t>Add your text here</a:t>
            </a:r>
          </a:p>
        </p:txBody>
      </p:sp>
      <p:sp>
        <p:nvSpPr>
          <p:cNvPr id="10" name="Text Placeholder 8">
            <a:extLst>
              <a:ext uri="{FF2B5EF4-FFF2-40B4-BE49-F238E27FC236}">
                <a16:creationId xmlns:a16="http://schemas.microsoft.com/office/drawing/2014/main" id="{58899736-796A-4B23-9534-D8784DD9A238}"/>
              </a:ext>
            </a:extLst>
          </p:cNvPr>
          <p:cNvSpPr>
            <a:spLocks noGrp="1"/>
          </p:cNvSpPr>
          <p:nvPr>
            <p:ph type="body" sz="quarter" idx="16" hasCustomPrompt="1"/>
          </p:nvPr>
        </p:nvSpPr>
        <p:spPr>
          <a:xfrm>
            <a:off x="6635593" y="5008563"/>
            <a:ext cx="4908708" cy="711200"/>
          </a:xfrm>
        </p:spPr>
        <p:txBody>
          <a:bodyPr anchor="ctr">
            <a:noAutofit/>
          </a:bodyPr>
          <a:lstStyle>
            <a:lvl1pPr marL="0" indent="0" algn="ctr">
              <a:buNone/>
              <a:defRPr sz="2400" b="1">
                <a:solidFill>
                  <a:schemeClr val="tx1"/>
                </a:solidFill>
                <a:latin typeface="+mj-lt"/>
              </a:defRPr>
            </a:lvl1pPr>
            <a:lvl2pPr marL="457200" indent="0">
              <a:buNone/>
              <a:defRPr sz="2000"/>
            </a:lvl2pPr>
            <a:lvl3pPr marL="914400" indent="0">
              <a:buNone/>
              <a:defRPr sz="1800"/>
            </a:lvl3pPr>
            <a:lvl4pPr marL="1371600" indent="0">
              <a:buNone/>
              <a:defRPr sz="1600"/>
            </a:lvl4pPr>
            <a:lvl5pPr marL="1828800" indent="0">
              <a:buNone/>
              <a:defRPr sz="1600"/>
            </a:lvl5pPr>
          </a:lstStyle>
          <a:p>
            <a:pPr lvl="0"/>
            <a:r>
              <a:rPr lang="en-US" dirty="0"/>
              <a:t>Add your text here</a:t>
            </a:r>
          </a:p>
        </p:txBody>
      </p:sp>
    </p:spTree>
    <p:extLst>
      <p:ext uri="{BB962C8B-B14F-4D97-AF65-F5344CB8AC3E}">
        <p14:creationId xmlns:p14="http://schemas.microsoft.com/office/powerpoint/2010/main" val="330373224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_Title Only">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565E0AE-C9AC-4E26-B4A4-DDEE620D8979}"/>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6F023CF6-0A85-4867-A5CF-F75DDBC4C20A}"/>
              </a:ext>
            </a:extLst>
          </p:cNvPr>
          <p:cNvSpPr/>
          <p:nvPr userDrawn="1"/>
        </p:nvSpPr>
        <p:spPr>
          <a:xfrm>
            <a:off x="0" y="0"/>
            <a:ext cx="5372096" cy="685799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Picture Placeholder 6">
            <a:extLst>
              <a:ext uri="{FF2B5EF4-FFF2-40B4-BE49-F238E27FC236}">
                <a16:creationId xmlns:a16="http://schemas.microsoft.com/office/drawing/2014/main" id="{7E138685-E3C5-48A4-8460-3BEDDDEDA6AD}"/>
              </a:ext>
            </a:extLst>
          </p:cNvPr>
          <p:cNvSpPr>
            <a:spLocks noGrp="1"/>
          </p:cNvSpPr>
          <p:nvPr>
            <p:ph type="pic" sz="quarter" idx="13"/>
          </p:nvPr>
        </p:nvSpPr>
        <p:spPr>
          <a:xfrm>
            <a:off x="371475" y="260350"/>
            <a:ext cx="5618153" cy="6300787"/>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20" name="Rectangle 19">
            <a:extLst>
              <a:ext uri="{FF2B5EF4-FFF2-40B4-BE49-F238E27FC236}">
                <a16:creationId xmlns:a16="http://schemas.microsoft.com/office/drawing/2014/main" id="{97E2F46B-C34E-40D3-9D43-BBA43EDFC924}"/>
              </a:ext>
            </a:extLst>
          </p:cNvPr>
          <p:cNvSpPr/>
          <p:nvPr userDrawn="1"/>
        </p:nvSpPr>
        <p:spPr>
          <a:xfrm>
            <a:off x="6819906" y="-18257"/>
            <a:ext cx="5372096" cy="685799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Picture Placeholder 6">
            <a:extLst>
              <a:ext uri="{FF2B5EF4-FFF2-40B4-BE49-F238E27FC236}">
                <a16:creationId xmlns:a16="http://schemas.microsoft.com/office/drawing/2014/main" id="{B6811C8C-D1DA-4EE5-888B-A30D6285BA5D}"/>
              </a:ext>
            </a:extLst>
          </p:cNvPr>
          <p:cNvSpPr>
            <a:spLocks noGrp="1"/>
          </p:cNvSpPr>
          <p:nvPr>
            <p:ph type="pic" sz="quarter" idx="14"/>
          </p:nvPr>
        </p:nvSpPr>
        <p:spPr>
          <a:xfrm>
            <a:off x="6280147" y="260350"/>
            <a:ext cx="5619600" cy="6300787"/>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9" name="Text Placeholder 8">
            <a:extLst>
              <a:ext uri="{FF2B5EF4-FFF2-40B4-BE49-F238E27FC236}">
                <a16:creationId xmlns:a16="http://schemas.microsoft.com/office/drawing/2014/main" id="{B15B70BB-4776-4914-92C9-092579FD6EBE}"/>
              </a:ext>
            </a:extLst>
          </p:cNvPr>
          <p:cNvSpPr>
            <a:spLocks noGrp="1"/>
          </p:cNvSpPr>
          <p:nvPr>
            <p:ph type="body" sz="quarter" idx="15" hasCustomPrompt="1"/>
          </p:nvPr>
        </p:nvSpPr>
        <p:spPr>
          <a:xfrm>
            <a:off x="725351" y="5008563"/>
            <a:ext cx="4910400" cy="711200"/>
          </a:xfrm>
        </p:spPr>
        <p:txBody>
          <a:bodyPr anchor="ctr">
            <a:noAutofit/>
          </a:bodyPr>
          <a:lstStyle>
            <a:lvl1pPr marL="0" indent="0" algn="ctr">
              <a:buNone/>
              <a:defRPr sz="2400" b="1">
                <a:solidFill>
                  <a:schemeClr val="tx1"/>
                </a:solidFill>
                <a:latin typeface="+mj-lt"/>
              </a:defRPr>
            </a:lvl1pPr>
            <a:lvl2pPr marL="457200" indent="0">
              <a:buNone/>
              <a:defRPr sz="2000"/>
            </a:lvl2pPr>
            <a:lvl3pPr marL="914400" indent="0">
              <a:buNone/>
              <a:defRPr sz="1800"/>
            </a:lvl3pPr>
            <a:lvl4pPr marL="1371600" indent="0">
              <a:buNone/>
              <a:defRPr sz="1600"/>
            </a:lvl4pPr>
            <a:lvl5pPr marL="1828800" indent="0">
              <a:buNone/>
              <a:defRPr sz="1600"/>
            </a:lvl5pPr>
          </a:lstStyle>
          <a:p>
            <a:pPr lvl="0"/>
            <a:r>
              <a:rPr lang="en-US" dirty="0"/>
              <a:t>Add your text here</a:t>
            </a:r>
          </a:p>
        </p:txBody>
      </p:sp>
      <p:sp>
        <p:nvSpPr>
          <p:cNvPr id="10" name="Text Placeholder 8">
            <a:extLst>
              <a:ext uri="{FF2B5EF4-FFF2-40B4-BE49-F238E27FC236}">
                <a16:creationId xmlns:a16="http://schemas.microsoft.com/office/drawing/2014/main" id="{58899736-796A-4B23-9534-D8784DD9A238}"/>
              </a:ext>
            </a:extLst>
          </p:cNvPr>
          <p:cNvSpPr>
            <a:spLocks noGrp="1"/>
          </p:cNvSpPr>
          <p:nvPr>
            <p:ph type="body" sz="quarter" idx="16" hasCustomPrompt="1"/>
          </p:nvPr>
        </p:nvSpPr>
        <p:spPr>
          <a:xfrm>
            <a:off x="6635593" y="5008563"/>
            <a:ext cx="4908708" cy="711200"/>
          </a:xfrm>
        </p:spPr>
        <p:txBody>
          <a:bodyPr anchor="ctr">
            <a:noAutofit/>
          </a:bodyPr>
          <a:lstStyle>
            <a:lvl1pPr marL="0" indent="0" algn="ctr">
              <a:buNone/>
              <a:defRPr sz="2400" b="1">
                <a:solidFill>
                  <a:schemeClr val="tx1"/>
                </a:solidFill>
                <a:latin typeface="+mj-lt"/>
              </a:defRPr>
            </a:lvl1pPr>
            <a:lvl2pPr marL="457200" indent="0">
              <a:buNone/>
              <a:defRPr sz="2000"/>
            </a:lvl2pPr>
            <a:lvl3pPr marL="914400" indent="0">
              <a:buNone/>
              <a:defRPr sz="1800"/>
            </a:lvl3pPr>
            <a:lvl4pPr marL="1371600" indent="0">
              <a:buNone/>
              <a:defRPr sz="1600"/>
            </a:lvl4pPr>
            <a:lvl5pPr marL="1828800" indent="0">
              <a:buNone/>
              <a:defRPr sz="1600"/>
            </a:lvl5pPr>
          </a:lstStyle>
          <a:p>
            <a:pPr lvl="0"/>
            <a:r>
              <a:rPr lang="en-US" dirty="0"/>
              <a:t>Add your text here</a:t>
            </a:r>
          </a:p>
        </p:txBody>
      </p:sp>
    </p:spTree>
    <p:extLst>
      <p:ext uri="{BB962C8B-B14F-4D97-AF65-F5344CB8AC3E}">
        <p14:creationId xmlns:p14="http://schemas.microsoft.com/office/powerpoint/2010/main" val="363371013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5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p:txBody>
          <a:bodyPr/>
          <a:lstStyle/>
          <a:p>
            <a:r>
              <a:rPr lang="en-US"/>
              <a:t>Click to edit Master title style</a:t>
            </a:r>
          </a:p>
        </p:txBody>
      </p:sp>
      <p:sp>
        <p:nvSpPr>
          <p:cNvPr id="5" name="Slide Number Placeholder 4">
            <a:extLst>
              <a:ext uri="{FF2B5EF4-FFF2-40B4-BE49-F238E27FC236}">
                <a16:creationId xmlns:a16="http://schemas.microsoft.com/office/drawing/2014/main" id="{6E5460C4-49C1-4270-BC58-5EEBC77615CD}"/>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24" name="Rectangle 23">
            <a:extLst>
              <a:ext uri="{FF2B5EF4-FFF2-40B4-BE49-F238E27FC236}">
                <a16:creationId xmlns:a16="http://schemas.microsoft.com/office/drawing/2014/main" id="{E2950CCA-59F9-4C47-A5BA-294E9EDCBABE}"/>
              </a:ext>
            </a:extLst>
          </p:cNvPr>
          <p:cNvSpPr/>
          <p:nvPr userDrawn="1"/>
        </p:nvSpPr>
        <p:spPr>
          <a:xfrm>
            <a:off x="371475" y="1233488"/>
            <a:ext cx="2776354" cy="496728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EB5BF167-B9E6-4F02-9FA8-3CA79D552F0E}"/>
              </a:ext>
            </a:extLst>
          </p:cNvPr>
          <p:cNvSpPr/>
          <p:nvPr userDrawn="1"/>
        </p:nvSpPr>
        <p:spPr>
          <a:xfrm>
            <a:off x="3286186" y="1233488"/>
            <a:ext cx="2776354" cy="496728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a:extLst>
              <a:ext uri="{FF2B5EF4-FFF2-40B4-BE49-F238E27FC236}">
                <a16:creationId xmlns:a16="http://schemas.microsoft.com/office/drawing/2014/main" id="{B48694DE-D82B-49DB-8A45-D1DD4C9BCEF1}"/>
              </a:ext>
            </a:extLst>
          </p:cNvPr>
          <p:cNvSpPr/>
          <p:nvPr userDrawn="1"/>
        </p:nvSpPr>
        <p:spPr>
          <a:xfrm>
            <a:off x="6200897" y="1233488"/>
            <a:ext cx="2776354" cy="496728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407C1370-8D38-4641-8D37-30A1218A4372}"/>
              </a:ext>
            </a:extLst>
          </p:cNvPr>
          <p:cNvSpPr/>
          <p:nvPr userDrawn="1"/>
        </p:nvSpPr>
        <p:spPr>
          <a:xfrm>
            <a:off x="9115608" y="1246188"/>
            <a:ext cx="2776354" cy="496728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9" name="Straight Connector 28">
            <a:extLst>
              <a:ext uri="{FF2B5EF4-FFF2-40B4-BE49-F238E27FC236}">
                <a16:creationId xmlns:a16="http://schemas.microsoft.com/office/drawing/2014/main" id="{CE3EDDE5-9B23-44D7-8546-0B2365B42B16}"/>
              </a:ext>
            </a:extLst>
          </p:cNvPr>
          <p:cNvCxnSpPr/>
          <p:nvPr userDrawn="1"/>
        </p:nvCxnSpPr>
        <p:spPr>
          <a:xfrm>
            <a:off x="591252" y="3721100"/>
            <a:ext cx="23368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B9D259D5-D3C0-4B60-B2D9-9B6DFFD270D8}"/>
              </a:ext>
            </a:extLst>
          </p:cNvPr>
          <p:cNvCxnSpPr/>
          <p:nvPr userDrawn="1"/>
        </p:nvCxnSpPr>
        <p:spPr>
          <a:xfrm>
            <a:off x="3505963" y="3721100"/>
            <a:ext cx="23368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0710C392-9E34-4640-AC70-210A1B8C47B5}"/>
              </a:ext>
            </a:extLst>
          </p:cNvPr>
          <p:cNvCxnSpPr/>
          <p:nvPr userDrawn="1"/>
        </p:nvCxnSpPr>
        <p:spPr>
          <a:xfrm>
            <a:off x="6420674" y="3721100"/>
            <a:ext cx="23368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D7A92E0B-B060-48FA-A650-36894FF4B216}"/>
              </a:ext>
            </a:extLst>
          </p:cNvPr>
          <p:cNvCxnSpPr/>
          <p:nvPr userDrawn="1"/>
        </p:nvCxnSpPr>
        <p:spPr>
          <a:xfrm>
            <a:off x="9335385" y="3721100"/>
            <a:ext cx="23368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4" name="Picture Placeholder 33">
            <a:extLst>
              <a:ext uri="{FF2B5EF4-FFF2-40B4-BE49-F238E27FC236}">
                <a16:creationId xmlns:a16="http://schemas.microsoft.com/office/drawing/2014/main" id="{D9056F2B-EAFD-4A57-BB92-D14816C84DDE}"/>
              </a:ext>
            </a:extLst>
          </p:cNvPr>
          <p:cNvSpPr>
            <a:spLocks noGrp="1"/>
          </p:cNvSpPr>
          <p:nvPr>
            <p:ph type="pic" sz="quarter" idx="13"/>
          </p:nvPr>
        </p:nvSpPr>
        <p:spPr>
          <a:xfrm>
            <a:off x="876300" y="1739900"/>
            <a:ext cx="1689100" cy="1397000"/>
          </a:xfrm>
        </p:spPr>
        <p:txBody>
          <a:bodyPr/>
          <a:lstStyle>
            <a:lvl1pPr marL="0" indent="0" algn="ctr">
              <a:buNone/>
              <a:defRPr>
                <a:solidFill>
                  <a:schemeClr val="bg1"/>
                </a:solidFill>
              </a:defRPr>
            </a:lvl1pPr>
          </a:lstStyle>
          <a:p>
            <a:r>
              <a:rPr lang="en-US"/>
              <a:t>Click icon to add picture</a:t>
            </a:r>
            <a:endParaRPr lang="en-US" dirty="0"/>
          </a:p>
        </p:txBody>
      </p:sp>
      <p:sp>
        <p:nvSpPr>
          <p:cNvPr id="35" name="Picture Placeholder 33">
            <a:extLst>
              <a:ext uri="{FF2B5EF4-FFF2-40B4-BE49-F238E27FC236}">
                <a16:creationId xmlns:a16="http://schemas.microsoft.com/office/drawing/2014/main" id="{E65006DE-F797-4019-BB72-F484F9FE7E58}"/>
              </a:ext>
            </a:extLst>
          </p:cNvPr>
          <p:cNvSpPr>
            <a:spLocks noGrp="1"/>
          </p:cNvSpPr>
          <p:nvPr>
            <p:ph type="pic" sz="quarter" idx="14"/>
          </p:nvPr>
        </p:nvSpPr>
        <p:spPr>
          <a:xfrm>
            <a:off x="3829813" y="4263232"/>
            <a:ext cx="1689100" cy="1397000"/>
          </a:xfrm>
        </p:spPr>
        <p:txBody>
          <a:bodyPr/>
          <a:lstStyle>
            <a:lvl1pPr marL="0" indent="0" algn="ctr">
              <a:buNone/>
              <a:defRPr>
                <a:solidFill>
                  <a:schemeClr val="bg1"/>
                </a:solidFill>
              </a:defRPr>
            </a:lvl1pPr>
          </a:lstStyle>
          <a:p>
            <a:r>
              <a:rPr lang="en-US"/>
              <a:t>Click icon to add picture</a:t>
            </a:r>
            <a:endParaRPr lang="en-US" dirty="0"/>
          </a:p>
        </p:txBody>
      </p:sp>
      <p:sp>
        <p:nvSpPr>
          <p:cNvPr id="36" name="Picture Placeholder 33">
            <a:extLst>
              <a:ext uri="{FF2B5EF4-FFF2-40B4-BE49-F238E27FC236}">
                <a16:creationId xmlns:a16="http://schemas.microsoft.com/office/drawing/2014/main" id="{0947D252-5545-4406-8764-B7712464DA56}"/>
              </a:ext>
            </a:extLst>
          </p:cNvPr>
          <p:cNvSpPr>
            <a:spLocks noGrp="1"/>
          </p:cNvSpPr>
          <p:nvPr>
            <p:ph type="pic" sz="quarter" idx="15"/>
          </p:nvPr>
        </p:nvSpPr>
        <p:spPr>
          <a:xfrm>
            <a:off x="6744524" y="1739900"/>
            <a:ext cx="1689100" cy="1397000"/>
          </a:xfrm>
        </p:spPr>
        <p:txBody>
          <a:bodyPr/>
          <a:lstStyle>
            <a:lvl1pPr marL="0" indent="0" algn="ctr">
              <a:buNone/>
              <a:defRPr>
                <a:solidFill>
                  <a:schemeClr val="bg1"/>
                </a:solidFill>
              </a:defRPr>
            </a:lvl1pPr>
          </a:lstStyle>
          <a:p>
            <a:r>
              <a:rPr lang="en-US"/>
              <a:t>Click icon to add picture</a:t>
            </a:r>
            <a:endParaRPr lang="en-US" dirty="0"/>
          </a:p>
        </p:txBody>
      </p:sp>
      <p:sp>
        <p:nvSpPr>
          <p:cNvPr id="38" name="Picture Placeholder 33">
            <a:extLst>
              <a:ext uri="{FF2B5EF4-FFF2-40B4-BE49-F238E27FC236}">
                <a16:creationId xmlns:a16="http://schemas.microsoft.com/office/drawing/2014/main" id="{DD89F80C-C1D7-4F63-BAD2-F4EE1F9A162F}"/>
              </a:ext>
            </a:extLst>
          </p:cNvPr>
          <p:cNvSpPr>
            <a:spLocks noGrp="1"/>
          </p:cNvSpPr>
          <p:nvPr>
            <p:ph type="pic" sz="quarter" idx="17"/>
          </p:nvPr>
        </p:nvSpPr>
        <p:spPr>
          <a:xfrm>
            <a:off x="9659235" y="4263232"/>
            <a:ext cx="1689100" cy="1397000"/>
          </a:xfrm>
        </p:spPr>
        <p:txBody>
          <a:bodyPr/>
          <a:lstStyle>
            <a:lvl1pPr marL="0" indent="0" algn="ctr">
              <a:buNone/>
              <a:defRPr>
                <a:solidFill>
                  <a:schemeClr val="bg1"/>
                </a:solidFill>
              </a:defRPr>
            </a:lvl1pPr>
          </a:lstStyle>
          <a:p>
            <a:r>
              <a:rPr lang="en-US"/>
              <a:t>Click icon to add picture</a:t>
            </a:r>
            <a:endParaRPr lang="en-US" dirty="0"/>
          </a:p>
        </p:txBody>
      </p:sp>
      <p:sp>
        <p:nvSpPr>
          <p:cNvPr id="40" name="Text Placeholder 39">
            <a:extLst>
              <a:ext uri="{FF2B5EF4-FFF2-40B4-BE49-F238E27FC236}">
                <a16:creationId xmlns:a16="http://schemas.microsoft.com/office/drawing/2014/main" id="{08BBFEC8-B6BE-4768-9284-26D98C06FFC4}"/>
              </a:ext>
            </a:extLst>
          </p:cNvPr>
          <p:cNvSpPr>
            <a:spLocks noGrp="1"/>
          </p:cNvSpPr>
          <p:nvPr>
            <p:ph type="body" sz="quarter" idx="18" hasCustomPrompt="1"/>
          </p:nvPr>
        </p:nvSpPr>
        <p:spPr>
          <a:xfrm>
            <a:off x="590550" y="3949700"/>
            <a:ext cx="2336800" cy="1854200"/>
          </a:xfrm>
        </p:spPr>
        <p:txBody>
          <a:bodyPr>
            <a:noAutofit/>
          </a:bodyPr>
          <a:lstStyle>
            <a:lvl1pPr marL="0" indent="0" algn="ctr">
              <a:buNone/>
              <a:defRPr sz="1800">
                <a:solidFill>
                  <a:schemeClr val="bg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1" name="Text Placeholder 39">
            <a:extLst>
              <a:ext uri="{FF2B5EF4-FFF2-40B4-BE49-F238E27FC236}">
                <a16:creationId xmlns:a16="http://schemas.microsoft.com/office/drawing/2014/main" id="{D12C79C2-427D-418B-8FFA-C27D8F2C986B}"/>
              </a:ext>
            </a:extLst>
          </p:cNvPr>
          <p:cNvSpPr>
            <a:spLocks noGrp="1"/>
          </p:cNvSpPr>
          <p:nvPr>
            <p:ph type="body" sz="quarter" idx="19" hasCustomPrompt="1"/>
          </p:nvPr>
        </p:nvSpPr>
        <p:spPr>
          <a:xfrm>
            <a:off x="3505963" y="1595835"/>
            <a:ext cx="2336800" cy="1854200"/>
          </a:xfrm>
        </p:spPr>
        <p:txBody>
          <a:bodyPr anchor="b">
            <a:noAutofit/>
          </a:bodyPr>
          <a:lstStyle>
            <a:lvl1pPr marL="0" indent="0" algn="ctr">
              <a:buNone/>
              <a:defRPr sz="1800">
                <a:solidFill>
                  <a:schemeClr val="bg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2" name="Text Placeholder 39">
            <a:extLst>
              <a:ext uri="{FF2B5EF4-FFF2-40B4-BE49-F238E27FC236}">
                <a16:creationId xmlns:a16="http://schemas.microsoft.com/office/drawing/2014/main" id="{0FD568C4-A06D-4A56-B7D6-AF338F5C329A}"/>
              </a:ext>
            </a:extLst>
          </p:cNvPr>
          <p:cNvSpPr>
            <a:spLocks noGrp="1"/>
          </p:cNvSpPr>
          <p:nvPr>
            <p:ph type="body" sz="quarter" idx="20" hasCustomPrompt="1"/>
          </p:nvPr>
        </p:nvSpPr>
        <p:spPr>
          <a:xfrm>
            <a:off x="6420674" y="3949700"/>
            <a:ext cx="2336800" cy="1854200"/>
          </a:xfrm>
        </p:spPr>
        <p:txBody>
          <a:bodyPr>
            <a:noAutofit/>
          </a:bodyPr>
          <a:lstStyle>
            <a:lvl1pPr marL="0" indent="0" algn="ctr">
              <a:buNone/>
              <a:defRPr sz="1800">
                <a:solidFill>
                  <a:schemeClr val="bg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3" name="Text Placeholder 39">
            <a:extLst>
              <a:ext uri="{FF2B5EF4-FFF2-40B4-BE49-F238E27FC236}">
                <a16:creationId xmlns:a16="http://schemas.microsoft.com/office/drawing/2014/main" id="{76B41443-1233-4172-B61C-7CC516D88802}"/>
              </a:ext>
            </a:extLst>
          </p:cNvPr>
          <p:cNvSpPr>
            <a:spLocks noGrp="1"/>
          </p:cNvSpPr>
          <p:nvPr>
            <p:ph type="body" sz="quarter" idx="21" hasCustomPrompt="1"/>
          </p:nvPr>
        </p:nvSpPr>
        <p:spPr>
          <a:xfrm>
            <a:off x="9335385" y="1595835"/>
            <a:ext cx="2336800" cy="1854200"/>
          </a:xfrm>
        </p:spPr>
        <p:txBody>
          <a:bodyPr anchor="b">
            <a:noAutofit/>
          </a:bodyPr>
          <a:lstStyle>
            <a:lvl1pPr marL="0" indent="0" algn="ctr">
              <a:buNone/>
              <a:defRPr sz="1800">
                <a:solidFill>
                  <a:schemeClr val="bg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Tree>
    <p:extLst>
      <p:ext uri="{BB962C8B-B14F-4D97-AF65-F5344CB8AC3E}">
        <p14:creationId xmlns:p14="http://schemas.microsoft.com/office/powerpoint/2010/main" val="210807895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6_Title Only">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6B607F24-5B01-4964-9736-E876BC347E55}"/>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371475" y="260351"/>
            <a:ext cx="6168473" cy="758824"/>
          </a:xfrm>
        </p:spPr>
        <p:txBody>
          <a:bodyPr/>
          <a:lstStyle/>
          <a:p>
            <a:r>
              <a:rPr lang="en-US"/>
              <a:t>Click to edit Master title style</a:t>
            </a:r>
            <a:endParaRPr lang="en-US" dirty="0"/>
          </a:p>
        </p:txBody>
      </p:sp>
      <p:sp>
        <p:nvSpPr>
          <p:cNvPr id="24" name="Rectangle 23">
            <a:extLst>
              <a:ext uri="{FF2B5EF4-FFF2-40B4-BE49-F238E27FC236}">
                <a16:creationId xmlns:a16="http://schemas.microsoft.com/office/drawing/2014/main" id="{E2950CCA-59F9-4C47-A5BA-294E9EDCBABE}"/>
              </a:ext>
            </a:extLst>
          </p:cNvPr>
          <p:cNvSpPr/>
          <p:nvPr userDrawn="1"/>
        </p:nvSpPr>
        <p:spPr>
          <a:xfrm>
            <a:off x="6769101" y="0"/>
            <a:ext cx="2711082" cy="228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a:extLst>
              <a:ext uri="{FF2B5EF4-FFF2-40B4-BE49-F238E27FC236}">
                <a16:creationId xmlns:a16="http://schemas.microsoft.com/office/drawing/2014/main" id="{F44232AA-36A1-4A85-8868-9D12848EB106}"/>
              </a:ext>
            </a:extLst>
          </p:cNvPr>
          <p:cNvSpPr/>
          <p:nvPr userDrawn="1"/>
        </p:nvSpPr>
        <p:spPr>
          <a:xfrm>
            <a:off x="9480918" y="2286000"/>
            <a:ext cx="2711082" cy="228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0B045D93-056D-486E-A634-890ECB9AF9C2}"/>
              </a:ext>
            </a:extLst>
          </p:cNvPr>
          <p:cNvSpPr/>
          <p:nvPr userDrawn="1"/>
        </p:nvSpPr>
        <p:spPr>
          <a:xfrm>
            <a:off x="6769100" y="4572000"/>
            <a:ext cx="2711082" cy="2286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27">
            <a:extLst>
              <a:ext uri="{FF2B5EF4-FFF2-40B4-BE49-F238E27FC236}">
                <a16:creationId xmlns:a16="http://schemas.microsoft.com/office/drawing/2014/main" id="{567CD5E4-19A9-4EFD-BBF1-2B1FBC9BB9BD}"/>
              </a:ext>
            </a:extLst>
          </p:cNvPr>
          <p:cNvSpPr/>
          <p:nvPr userDrawn="1"/>
        </p:nvSpPr>
        <p:spPr>
          <a:xfrm>
            <a:off x="9480918" y="0"/>
            <a:ext cx="2711082" cy="2286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a:extLst>
              <a:ext uri="{FF2B5EF4-FFF2-40B4-BE49-F238E27FC236}">
                <a16:creationId xmlns:a16="http://schemas.microsoft.com/office/drawing/2014/main" id="{AA533582-AC3E-4F3B-9602-085EB97AD294}"/>
              </a:ext>
            </a:extLst>
          </p:cNvPr>
          <p:cNvSpPr/>
          <p:nvPr userDrawn="1"/>
        </p:nvSpPr>
        <p:spPr>
          <a:xfrm>
            <a:off x="6768364" y="2286000"/>
            <a:ext cx="2711082" cy="2286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36">
            <a:extLst>
              <a:ext uri="{FF2B5EF4-FFF2-40B4-BE49-F238E27FC236}">
                <a16:creationId xmlns:a16="http://schemas.microsoft.com/office/drawing/2014/main" id="{CF0B1BD9-4AC2-4549-9001-383664C7F224}"/>
              </a:ext>
            </a:extLst>
          </p:cNvPr>
          <p:cNvSpPr/>
          <p:nvPr userDrawn="1"/>
        </p:nvSpPr>
        <p:spPr>
          <a:xfrm>
            <a:off x="9480918" y="4572000"/>
            <a:ext cx="2711082" cy="2286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Isosceles Triangle 3">
            <a:extLst>
              <a:ext uri="{FF2B5EF4-FFF2-40B4-BE49-F238E27FC236}">
                <a16:creationId xmlns:a16="http://schemas.microsoft.com/office/drawing/2014/main" id="{32B2DC05-AAD7-458D-B737-BE8CCA1FFA99}"/>
              </a:ext>
            </a:extLst>
          </p:cNvPr>
          <p:cNvSpPr/>
          <p:nvPr userDrawn="1"/>
        </p:nvSpPr>
        <p:spPr>
          <a:xfrm rot="5400000">
            <a:off x="9422986" y="1050373"/>
            <a:ext cx="298174" cy="185254"/>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Isosceles Triangle 38">
            <a:extLst>
              <a:ext uri="{FF2B5EF4-FFF2-40B4-BE49-F238E27FC236}">
                <a16:creationId xmlns:a16="http://schemas.microsoft.com/office/drawing/2014/main" id="{E423C01B-EB10-48EF-8F1C-C2A7E1923E3E}"/>
              </a:ext>
            </a:extLst>
          </p:cNvPr>
          <p:cNvSpPr/>
          <p:nvPr userDrawn="1"/>
        </p:nvSpPr>
        <p:spPr>
          <a:xfrm rot="16200000">
            <a:off x="9238100" y="3336373"/>
            <a:ext cx="298174" cy="185254"/>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Isosceles Triangle 43">
            <a:extLst>
              <a:ext uri="{FF2B5EF4-FFF2-40B4-BE49-F238E27FC236}">
                <a16:creationId xmlns:a16="http://schemas.microsoft.com/office/drawing/2014/main" id="{BB0D5D5D-BB46-489A-A006-03E52FDA0AB6}"/>
              </a:ext>
            </a:extLst>
          </p:cNvPr>
          <p:cNvSpPr/>
          <p:nvPr userDrawn="1"/>
        </p:nvSpPr>
        <p:spPr>
          <a:xfrm rot="5400000">
            <a:off x="9422986" y="5622373"/>
            <a:ext cx="298174" cy="185254"/>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Picture Placeholder 33">
            <a:extLst>
              <a:ext uri="{FF2B5EF4-FFF2-40B4-BE49-F238E27FC236}">
                <a16:creationId xmlns:a16="http://schemas.microsoft.com/office/drawing/2014/main" id="{2D0DCA06-9544-45C9-BE22-EBB853AE757C}"/>
              </a:ext>
            </a:extLst>
          </p:cNvPr>
          <p:cNvSpPr>
            <a:spLocks noGrp="1"/>
          </p:cNvSpPr>
          <p:nvPr>
            <p:ph type="pic" sz="quarter" idx="13"/>
          </p:nvPr>
        </p:nvSpPr>
        <p:spPr>
          <a:xfrm>
            <a:off x="10133588" y="561678"/>
            <a:ext cx="1405742" cy="1162644"/>
          </a:xfrm>
        </p:spPr>
        <p:txBody>
          <a:bodyPr>
            <a:normAutofit/>
          </a:bodyPr>
          <a:lstStyle>
            <a:lvl1pPr marL="0" indent="0" algn="ctr">
              <a:buNone/>
              <a:defRPr sz="2000">
                <a:solidFill>
                  <a:schemeClr val="tx1"/>
                </a:solidFill>
              </a:defRPr>
            </a:lvl1pPr>
          </a:lstStyle>
          <a:p>
            <a:r>
              <a:rPr lang="en-US"/>
              <a:t>Click icon to add picture</a:t>
            </a:r>
            <a:endParaRPr lang="en-US" dirty="0"/>
          </a:p>
        </p:txBody>
      </p:sp>
      <p:sp>
        <p:nvSpPr>
          <p:cNvPr id="46" name="Picture Placeholder 33">
            <a:extLst>
              <a:ext uri="{FF2B5EF4-FFF2-40B4-BE49-F238E27FC236}">
                <a16:creationId xmlns:a16="http://schemas.microsoft.com/office/drawing/2014/main" id="{21403A13-F195-405D-B352-4B77969E358B}"/>
              </a:ext>
            </a:extLst>
          </p:cNvPr>
          <p:cNvSpPr>
            <a:spLocks noGrp="1"/>
          </p:cNvSpPr>
          <p:nvPr>
            <p:ph type="pic" sz="quarter" idx="14"/>
          </p:nvPr>
        </p:nvSpPr>
        <p:spPr>
          <a:xfrm>
            <a:off x="7421034" y="2847678"/>
            <a:ext cx="1405742" cy="1162644"/>
          </a:xfrm>
        </p:spPr>
        <p:txBody>
          <a:bodyPr>
            <a:normAutofit/>
          </a:bodyPr>
          <a:lstStyle>
            <a:lvl1pPr marL="0" indent="0" algn="ctr">
              <a:buNone/>
              <a:defRPr sz="2000">
                <a:solidFill>
                  <a:schemeClr val="tx1"/>
                </a:solidFill>
              </a:defRPr>
            </a:lvl1pPr>
          </a:lstStyle>
          <a:p>
            <a:r>
              <a:rPr lang="en-US"/>
              <a:t>Click icon to add picture</a:t>
            </a:r>
            <a:endParaRPr lang="en-US" dirty="0"/>
          </a:p>
        </p:txBody>
      </p:sp>
      <p:sp>
        <p:nvSpPr>
          <p:cNvPr id="47" name="Picture Placeholder 33">
            <a:extLst>
              <a:ext uri="{FF2B5EF4-FFF2-40B4-BE49-F238E27FC236}">
                <a16:creationId xmlns:a16="http://schemas.microsoft.com/office/drawing/2014/main" id="{390C9BE2-4328-41D9-82FB-F6FEE7026C55}"/>
              </a:ext>
            </a:extLst>
          </p:cNvPr>
          <p:cNvSpPr>
            <a:spLocks noGrp="1"/>
          </p:cNvSpPr>
          <p:nvPr>
            <p:ph type="pic" sz="quarter" idx="15"/>
          </p:nvPr>
        </p:nvSpPr>
        <p:spPr>
          <a:xfrm>
            <a:off x="10133588" y="5133678"/>
            <a:ext cx="1405742" cy="1162644"/>
          </a:xfrm>
        </p:spPr>
        <p:txBody>
          <a:bodyPr>
            <a:normAutofit/>
          </a:bodyPr>
          <a:lstStyle>
            <a:lvl1pPr marL="0" indent="0" algn="ctr">
              <a:buNone/>
              <a:defRPr sz="2000">
                <a:solidFill>
                  <a:schemeClr val="tx1"/>
                </a:solidFill>
              </a:defRPr>
            </a:lvl1pPr>
          </a:lstStyle>
          <a:p>
            <a:r>
              <a:rPr lang="en-US"/>
              <a:t>Click icon to add picture</a:t>
            </a:r>
            <a:endParaRPr lang="en-US" dirty="0"/>
          </a:p>
        </p:txBody>
      </p:sp>
      <p:sp>
        <p:nvSpPr>
          <p:cNvPr id="48" name="Picture Placeholder 6">
            <a:extLst>
              <a:ext uri="{FF2B5EF4-FFF2-40B4-BE49-F238E27FC236}">
                <a16:creationId xmlns:a16="http://schemas.microsoft.com/office/drawing/2014/main" id="{7E57D58E-479C-4409-8D5F-7CAC3178A771}"/>
              </a:ext>
            </a:extLst>
          </p:cNvPr>
          <p:cNvSpPr>
            <a:spLocks noGrp="1"/>
          </p:cNvSpPr>
          <p:nvPr>
            <p:ph type="pic" sz="quarter" idx="16"/>
          </p:nvPr>
        </p:nvSpPr>
        <p:spPr>
          <a:xfrm>
            <a:off x="371475" y="1233488"/>
            <a:ext cx="6168473" cy="5624512"/>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17" name="Text Placeholder 39">
            <a:extLst>
              <a:ext uri="{FF2B5EF4-FFF2-40B4-BE49-F238E27FC236}">
                <a16:creationId xmlns:a16="http://schemas.microsoft.com/office/drawing/2014/main" id="{1EE624A7-7FE4-44DC-B710-D995C25C9CEA}"/>
              </a:ext>
            </a:extLst>
          </p:cNvPr>
          <p:cNvSpPr>
            <a:spLocks noGrp="1"/>
          </p:cNvSpPr>
          <p:nvPr>
            <p:ph type="body" sz="quarter" idx="18" hasCustomPrompt="1"/>
          </p:nvPr>
        </p:nvSpPr>
        <p:spPr>
          <a:xfrm>
            <a:off x="6956242" y="215900"/>
            <a:ext cx="2336800" cy="1854200"/>
          </a:xfrm>
        </p:spPr>
        <p:txBody>
          <a:bodyPr anchor="ctr">
            <a:noAutofit/>
          </a:bodyPr>
          <a:lstStyle>
            <a:lvl1pPr marL="0" indent="0" algn="ctr">
              <a:buNone/>
              <a:defRPr sz="1800">
                <a:solidFill>
                  <a:schemeClr val="bg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18" name="Text Placeholder 39">
            <a:extLst>
              <a:ext uri="{FF2B5EF4-FFF2-40B4-BE49-F238E27FC236}">
                <a16:creationId xmlns:a16="http://schemas.microsoft.com/office/drawing/2014/main" id="{34CC27D1-7AB7-4922-81C5-41E9C01BAAE1}"/>
              </a:ext>
            </a:extLst>
          </p:cNvPr>
          <p:cNvSpPr>
            <a:spLocks noGrp="1"/>
          </p:cNvSpPr>
          <p:nvPr>
            <p:ph type="body" sz="quarter" idx="19" hasCustomPrompt="1"/>
          </p:nvPr>
        </p:nvSpPr>
        <p:spPr>
          <a:xfrm>
            <a:off x="9668059" y="2501900"/>
            <a:ext cx="2336800" cy="1854200"/>
          </a:xfrm>
        </p:spPr>
        <p:txBody>
          <a:bodyPr anchor="ctr">
            <a:noAutofit/>
          </a:bodyPr>
          <a:lstStyle>
            <a:lvl1pPr marL="0" indent="0" algn="ctr">
              <a:buNone/>
              <a:defRPr sz="1800">
                <a:solidFill>
                  <a:schemeClr val="bg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19" name="Text Placeholder 39">
            <a:extLst>
              <a:ext uri="{FF2B5EF4-FFF2-40B4-BE49-F238E27FC236}">
                <a16:creationId xmlns:a16="http://schemas.microsoft.com/office/drawing/2014/main" id="{03F0CFEB-33B8-47FE-BC44-44AF273543D5}"/>
              </a:ext>
            </a:extLst>
          </p:cNvPr>
          <p:cNvSpPr>
            <a:spLocks noGrp="1"/>
          </p:cNvSpPr>
          <p:nvPr>
            <p:ph type="body" sz="quarter" idx="20" hasCustomPrompt="1"/>
          </p:nvPr>
        </p:nvSpPr>
        <p:spPr>
          <a:xfrm>
            <a:off x="6956241" y="4787900"/>
            <a:ext cx="2336800" cy="1854200"/>
          </a:xfrm>
        </p:spPr>
        <p:txBody>
          <a:bodyPr anchor="ctr">
            <a:noAutofit/>
          </a:bodyPr>
          <a:lstStyle>
            <a:lvl1pPr marL="0" indent="0" algn="ctr">
              <a:buNone/>
              <a:defRPr sz="1800">
                <a:solidFill>
                  <a:schemeClr val="bg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Tree>
    <p:extLst>
      <p:ext uri="{BB962C8B-B14F-4D97-AF65-F5344CB8AC3E}">
        <p14:creationId xmlns:p14="http://schemas.microsoft.com/office/powerpoint/2010/main" val="20142591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6607FB0-0FB2-41FD-B334-74C7B05B8CE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D1A59197-7C21-44E6-8A97-DE0ABD1E6909}"/>
              </a:ext>
            </a:extLst>
          </p:cNvPr>
          <p:cNvSpPr/>
          <p:nvPr userDrawn="1"/>
        </p:nvSpPr>
        <p:spPr>
          <a:xfrm>
            <a:off x="0" y="0"/>
            <a:ext cx="64135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Picture Placeholder 8">
            <a:extLst>
              <a:ext uri="{FF2B5EF4-FFF2-40B4-BE49-F238E27FC236}">
                <a16:creationId xmlns:a16="http://schemas.microsoft.com/office/drawing/2014/main" id="{2D02598E-521E-41CD-B068-134834CFF4FF}"/>
              </a:ext>
            </a:extLst>
          </p:cNvPr>
          <p:cNvSpPr>
            <a:spLocks noGrp="1"/>
          </p:cNvSpPr>
          <p:nvPr>
            <p:ph type="pic" sz="quarter" idx="10"/>
          </p:nvPr>
        </p:nvSpPr>
        <p:spPr>
          <a:xfrm>
            <a:off x="5016500" y="472281"/>
            <a:ext cx="7175500" cy="5913439"/>
          </a:xfrm>
          <a:solidFill>
            <a:schemeClr val="bg1">
              <a:lumMod val="95000"/>
            </a:schemeClr>
          </a:solidFill>
        </p:spPr>
        <p:txBody>
          <a:bodyPr>
            <a:normAutofit/>
          </a:bodyPr>
          <a:lstStyle>
            <a:lvl1pPr marL="0" indent="0" algn="ctr">
              <a:buNone/>
              <a:defRPr sz="1800"/>
            </a:lvl1pPr>
          </a:lstStyle>
          <a:p>
            <a:r>
              <a:rPr lang="en-US"/>
              <a:t>Click icon to add picture</a:t>
            </a:r>
            <a:endParaRPr lang="en-US" dirty="0"/>
          </a:p>
        </p:txBody>
      </p:sp>
      <p:sp>
        <p:nvSpPr>
          <p:cNvPr id="2" name="Title 1">
            <a:extLst>
              <a:ext uri="{FF2B5EF4-FFF2-40B4-BE49-F238E27FC236}">
                <a16:creationId xmlns:a16="http://schemas.microsoft.com/office/drawing/2014/main" id="{4E8B51C6-9166-4F67-995A-396809E6533C}"/>
              </a:ext>
            </a:extLst>
          </p:cNvPr>
          <p:cNvSpPr>
            <a:spLocks noGrp="1"/>
          </p:cNvSpPr>
          <p:nvPr>
            <p:ph type="ctrTitle"/>
          </p:nvPr>
        </p:nvSpPr>
        <p:spPr>
          <a:xfrm>
            <a:off x="371476" y="1779589"/>
            <a:ext cx="4416424" cy="2182811"/>
          </a:xfrm>
        </p:spPr>
        <p:txBody>
          <a:bodyPr anchor="b">
            <a:normAutofit/>
          </a:bodyPr>
          <a:lstStyle>
            <a:lvl1pPr algn="l">
              <a:defRPr sz="540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A951C9A4-8764-4CB3-AC26-C957C0E84BCD}"/>
              </a:ext>
            </a:extLst>
          </p:cNvPr>
          <p:cNvSpPr>
            <a:spLocks noGrp="1"/>
          </p:cNvSpPr>
          <p:nvPr>
            <p:ph type="subTitle" idx="1"/>
          </p:nvPr>
        </p:nvSpPr>
        <p:spPr>
          <a:xfrm>
            <a:off x="371476" y="4079083"/>
            <a:ext cx="4416424" cy="976311"/>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8" name="Rectangle 7">
            <a:extLst>
              <a:ext uri="{FF2B5EF4-FFF2-40B4-BE49-F238E27FC236}">
                <a16:creationId xmlns:a16="http://schemas.microsoft.com/office/drawing/2014/main" id="{C1626B81-8882-4179-8C3A-BEA9BBEF2A62}"/>
              </a:ext>
            </a:extLst>
          </p:cNvPr>
          <p:cNvSpPr/>
          <p:nvPr userDrawn="1"/>
        </p:nvSpPr>
        <p:spPr>
          <a:xfrm>
            <a:off x="5021263" y="368300"/>
            <a:ext cx="3159760" cy="11668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72483641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7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371475" y="260351"/>
            <a:ext cx="11520488" cy="758824"/>
          </a:xfrm>
        </p:spPr>
        <p:txBody>
          <a:bodyPr/>
          <a:lstStyle/>
          <a:p>
            <a:r>
              <a:rPr lang="en-US"/>
              <a:t>Click to edit Master title style</a:t>
            </a:r>
            <a:endParaRPr lang="en-US" dirty="0"/>
          </a:p>
        </p:txBody>
      </p:sp>
      <p:sp>
        <p:nvSpPr>
          <p:cNvPr id="48" name="Picture Placeholder 6">
            <a:extLst>
              <a:ext uri="{FF2B5EF4-FFF2-40B4-BE49-F238E27FC236}">
                <a16:creationId xmlns:a16="http://schemas.microsoft.com/office/drawing/2014/main" id="{7E57D58E-479C-4409-8D5F-7CAC3178A771}"/>
              </a:ext>
            </a:extLst>
          </p:cNvPr>
          <p:cNvSpPr>
            <a:spLocks noGrp="1"/>
          </p:cNvSpPr>
          <p:nvPr>
            <p:ph type="pic" sz="quarter" idx="16"/>
          </p:nvPr>
        </p:nvSpPr>
        <p:spPr>
          <a:xfrm>
            <a:off x="371475" y="1233488"/>
            <a:ext cx="11520487" cy="3049754"/>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17" name="Slide Number Placeholder 4">
            <a:extLst>
              <a:ext uri="{FF2B5EF4-FFF2-40B4-BE49-F238E27FC236}">
                <a16:creationId xmlns:a16="http://schemas.microsoft.com/office/drawing/2014/main" id="{76336E3A-55EE-4423-B1AA-7489CA988813}"/>
              </a:ext>
            </a:extLst>
          </p:cNvPr>
          <p:cNvSpPr>
            <a:spLocks noGrp="1"/>
          </p:cNvSpPr>
          <p:nvPr>
            <p:ph type="sldNum" sz="quarter" idx="12"/>
          </p:nvPr>
        </p:nvSpPr>
        <p:spPr>
          <a:xfrm>
            <a:off x="11518900" y="6581978"/>
            <a:ext cx="373062" cy="206104"/>
          </a:xfrm>
        </p:spPr>
        <p:txBody>
          <a:bodyPr/>
          <a:lstStyle/>
          <a:p>
            <a:fld id="{03DC2DEF-D2FE-4B45-ABA4-9F153FD1C98A}" type="slidenum">
              <a:rPr lang="en-US" smtClean="0"/>
              <a:t>‹#›</a:t>
            </a:fld>
            <a:endParaRPr lang="en-US" dirty="0"/>
          </a:p>
        </p:txBody>
      </p:sp>
      <p:sp>
        <p:nvSpPr>
          <p:cNvPr id="20" name="Picture Placeholder 33">
            <a:extLst>
              <a:ext uri="{FF2B5EF4-FFF2-40B4-BE49-F238E27FC236}">
                <a16:creationId xmlns:a16="http://schemas.microsoft.com/office/drawing/2014/main" id="{917F3183-F8DC-409E-BDAF-E3190E5CC10A}"/>
              </a:ext>
            </a:extLst>
          </p:cNvPr>
          <p:cNvSpPr>
            <a:spLocks noGrp="1"/>
          </p:cNvSpPr>
          <p:nvPr>
            <p:ph type="pic" sz="quarter" idx="13"/>
          </p:nvPr>
        </p:nvSpPr>
        <p:spPr>
          <a:xfrm>
            <a:off x="1466711" y="2999731"/>
            <a:ext cx="1405742" cy="1162644"/>
          </a:xfrm>
        </p:spPr>
        <p:txBody>
          <a:bodyPr>
            <a:normAutofit/>
          </a:bodyPr>
          <a:lstStyle>
            <a:lvl1pPr marL="0" indent="0" algn="ctr">
              <a:buNone/>
              <a:defRPr sz="2000">
                <a:solidFill>
                  <a:schemeClr val="tx1"/>
                </a:solidFill>
              </a:defRPr>
            </a:lvl1pPr>
          </a:lstStyle>
          <a:p>
            <a:r>
              <a:rPr lang="en-US"/>
              <a:t>Click icon to add picture</a:t>
            </a:r>
            <a:endParaRPr lang="en-US" dirty="0"/>
          </a:p>
        </p:txBody>
      </p:sp>
      <p:sp>
        <p:nvSpPr>
          <p:cNvPr id="25" name="Picture Placeholder 33">
            <a:extLst>
              <a:ext uri="{FF2B5EF4-FFF2-40B4-BE49-F238E27FC236}">
                <a16:creationId xmlns:a16="http://schemas.microsoft.com/office/drawing/2014/main" id="{8DCF90EE-8A0F-46BB-A8EC-27CB7826EB0D}"/>
              </a:ext>
            </a:extLst>
          </p:cNvPr>
          <p:cNvSpPr>
            <a:spLocks noGrp="1"/>
          </p:cNvSpPr>
          <p:nvPr>
            <p:ph type="pic" sz="quarter" idx="17"/>
          </p:nvPr>
        </p:nvSpPr>
        <p:spPr>
          <a:xfrm>
            <a:off x="4108135" y="2999731"/>
            <a:ext cx="1405742" cy="1162644"/>
          </a:xfrm>
        </p:spPr>
        <p:txBody>
          <a:bodyPr>
            <a:normAutofit/>
          </a:bodyPr>
          <a:lstStyle>
            <a:lvl1pPr marL="0" indent="0" algn="ctr">
              <a:buNone/>
              <a:defRPr sz="2000">
                <a:solidFill>
                  <a:schemeClr val="tx1"/>
                </a:solidFill>
              </a:defRPr>
            </a:lvl1pPr>
          </a:lstStyle>
          <a:p>
            <a:r>
              <a:rPr lang="en-US"/>
              <a:t>Click icon to add picture</a:t>
            </a:r>
            <a:endParaRPr lang="en-US" dirty="0"/>
          </a:p>
        </p:txBody>
      </p:sp>
      <p:sp>
        <p:nvSpPr>
          <p:cNvPr id="26" name="Picture Placeholder 33">
            <a:extLst>
              <a:ext uri="{FF2B5EF4-FFF2-40B4-BE49-F238E27FC236}">
                <a16:creationId xmlns:a16="http://schemas.microsoft.com/office/drawing/2014/main" id="{4B6BCE84-A7A7-4701-966F-9F969C523C51}"/>
              </a:ext>
            </a:extLst>
          </p:cNvPr>
          <p:cNvSpPr>
            <a:spLocks noGrp="1"/>
          </p:cNvSpPr>
          <p:nvPr>
            <p:ph type="pic" sz="quarter" idx="18"/>
          </p:nvPr>
        </p:nvSpPr>
        <p:spPr>
          <a:xfrm>
            <a:off x="6749558" y="2999731"/>
            <a:ext cx="1405742" cy="1162644"/>
          </a:xfrm>
        </p:spPr>
        <p:txBody>
          <a:bodyPr>
            <a:normAutofit/>
          </a:bodyPr>
          <a:lstStyle>
            <a:lvl1pPr marL="0" indent="0" algn="ctr">
              <a:buNone/>
              <a:defRPr sz="2000">
                <a:solidFill>
                  <a:schemeClr val="tx1"/>
                </a:solidFill>
              </a:defRPr>
            </a:lvl1pPr>
          </a:lstStyle>
          <a:p>
            <a:r>
              <a:rPr lang="en-US"/>
              <a:t>Click icon to add picture</a:t>
            </a:r>
            <a:endParaRPr lang="en-US" dirty="0"/>
          </a:p>
        </p:txBody>
      </p:sp>
      <p:sp>
        <p:nvSpPr>
          <p:cNvPr id="27" name="Picture Placeholder 33">
            <a:extLst>
              <a:ext uri="{FF2B5EF4-FFF2-40B4-BE49-F238E27FC236}">
                <a16:creationId xmlns:a16="http://schemas.microsoft.com/office/drawing/2014/main" id="{2F810615-16AA-4D3F-93BB-1074BABE1234}"/>
              </a:ext>
            </a:extLst>
          </p:cNvPr>
          <p:cNvSpPr>
            <a:spLocks noGrp="1"/>
          </p:cNvSpPr>
          <p:nvPr>
            <p:ph type="pic" sz="quarter" idx="19"/>
          </p:nvPr>
        </p:nvSpPr>
        <p:spPr>
          <a:xfrm>
            <a:off x="9435088" y="2999731"/>
            <a:ext cx="1405742" cy="1162644"/>
          </a:xfrm>
        </p:spPr>
        <p:txBody>
          <a:bodyPr>
            <a:normAutofit/>
          </a:bodyPr>
          <a:lstStyle>
            <a:lvl1pPr marL="0" indent="0" algn="ctr">
              <a:buNone/>
              <a:defRPr sz="2000">
                <a:solidFill>
                  <a:schemeClr val="tx1"/>
                </a:solidFill>
              </a:defRPr>
            </a:lvl1pPr>
          </a:lstStyle>
          <a:p>
            <a:r>
              <a:rPr lang="en-US"/>
              <a:t>Click icon to add picture</a:t>
            </a:r>
            <a:endParaRPr lang="en-US" dirty="0"/>
          </a:p>
        </p:txBody>
      </p:sp>
      <p:sp>
        <p:nvSpPr>
          <p:cNvPr id="32" name="Rectangle 31">
            <a:extLst>
              <a:ext uri="{FF2B5EF4-FFF2-40B4-BE49-F238E27FC236}">
                <a16:creationId xmlns:a16="http://schemas.microsoft.com/office/drawing/2014/main" id="{E9E999B4-BC91-4EF5-915C-59E58E141134}"/>
              </a:ext>
            </a:extLst>
          </p:cNvPr>
          <p:cNvSpPr/>
          <p:nvPr userDrawn="1"/>
        </p:nvSpPr>
        <p:spPr>
          <a:xfrm>
            <a:off x="979920" y="4514247"/>
            <a:ext cx="2379325" cy="16865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a:extLst>
              <a:ext uri="{FF2B5EF4-FFF2-40B4-BE49-F238E27FC236}">
                <a16:creationId xmlns:a16="http://schemas.microsoft.com/office/drawing/2014/main" id="{8E3D72D1-545E-4FA9-B18F-DBE257DA9472}"/>
              </a:ext>
            </a:extLst>
          </p:cNvPr>
          <p:cNvSpPr/>
          <p:nvPr userDrawn="1"/>
        </p:nvSpPr>
        <p:spPr>
          <a:xfrm>
            <a:off x="3621344" y="4514247"/>
            <a:ext cx="2379325" cy="168652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a:extLst>
              <a:ext uri="{FF2B5EF4-FFF2-40B4-BE49-F238E27FC236}">
                <a16:creationId xmlns:a16="http://schemas.microsoft.com/office/drawing/2014/main" id="{A1FF2C74-7F94-4D15-9530-4844CA0ABABA}"/>
              </a:ext>
            </a:extLst>
          </p:cNvPr>
          <p:cNvSpPr/>
          <p:nvPr userDrawn="1"/>
        </p:nvSpPr>
        <p:spPr>
          <a:xfrm>
            <a:off x="6262766" y="4514247"/>
            <a:ext cx="2379325" cy="168652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a:extLst>
              <a:ext uri="{FF2B5EF4-FFF2-40B4-BE49-F238E27FC236}">
                <a16:creationId xmlns:a16="http://schemas.microsoft.com/office/drawing/2014/main" id="{D65048BF-5755-467D-94DA-799CD1A9ED70}"/>
              </a:ext>
            </a:extLst>
          </p:cNvPr>
          <p:cNvSpPr/>
          <p:nvPr userDrawn="1"/>
        </p:nvSpPr>
        <p:spPr>
          <a:xfrm>
            <a:off x="8904188" y="4514247"/>
            <a:ext cx="2379325" cy="168652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Text Placeholder 39">
            <a:extLst>
              <a:ext uri="{FF2B5EF4-FFF2-40B4-BE49-F238E27FC236}">
                <a16:creationId xmlns:a16="http://schemas.microsoft.com/office/drawing/2014/main" id="{3C8488B4-AC1B-43A6-A416-3F5BC72456F9}"/>
              </a:ext>
            </a:extLst>
          </p:cNvPr>
          <p:cNvSpPr>
            <a:spLocks noGrp="1"/>
          </p:cNvSpPr>
          <p:nvPr>
            <p:ph type="body" sz="quarter" idx="20" hasCustomPrompt="1"/>
          </p:nvPr>
        </p:nvSpPr>
        <p:spPr>
          <a:xfrm>
            <a:off x="1091465" y="4598182"/>
            <a:ext cx="2156235" cy="1330436"/>
          </a:xfrm>
        </p:spPr>
        <p:txBody>
          <a:bodyPr>
            <a:noAutofit/>
          </a:bodyPr>
          <a:lstStyle>
            <a:lvl1pPr marL="0" indent="0" algn="ctr">
              <a:buNone/>
              <a:defRPr sz="1800">
                <a:solidFill>
                  <a:schemeClr val="bg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0" name="Text Placeholder 39">
            <a:extLst>
              <a:ext uri="{FF2B5EF4-FFF2-40B4-BE49-F238E27FC236}">
                <a16:creationId xmlns:a16="http://schemas.microsoft.com/office/drawing/2014/main" id="{950DB978-3832-472D-9958-42D6A712EA6B}"/>
              </a:ext>
            </a:extLst>
          </p:cNvPr>
          <p:cNvSpPr>
            <a:spLocks noGrp="1"/>
          </p:cNvSpPr>
          <p:nvPr>
            <p:ph type="body" sz="quarter" idx="21" hasCustomPrompt="1"/>
          </p:nvPr>
        </p:nvSpPr>
        <p:spPr>
          <a:xfrm>
            <a:off x="3732888" y="4598182"/>
            <a:ext cx="2156235" cy="1330436"/>
          </a:xfrm>
        </p:spPr>
        <p:txBody>
          <a:bodyPr>
            <a:noAutofit/>
          </a:bodyPr>
          <a:lstStyle>
            <a:lvl1pPr marL="0" indent="0" algn="ctr">
              <a:buNone/>
              <a:defRPr sz="1800">
                <a:solidFill>
                  <a:schemeClr val="bg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1" name="Text Placeholder 39">
            <a:extLst>
              <a:ext uri="{FF2B5EF4-FFF2-40B4-BE49-F238E27FC236}">
                <a16:creationId xmlns:a16="http://schemas.microsoft.com/office/drawing/2014/main" id="{7A9C8821-D3DD-40C3-83BD-38D190405711}"/>
              </a:ext>
            </a:extLst>
          </p:cNvPr>
          <p:cNvSpPr>
            <a:spLocks noGrp="1"/>
          </p:cNvSpPr>
          <p:nvPr>
            <p:ph type="body" sz="quarter" idx="22" hasCustomPrompt="1"/>
          </p:nvPr>
        </p:nvSpPr>
        <p:spPr>
          <a:xfrm>
            <a:off x="6374310" y="4598182"/>
            <a:ext cx="2156235" cy="1330436"/>
          </a:xfrm>
        </p:spPr>
        <p:txBody>
          <a:bodyPr>
            <a:noAutofit/>
          </a:bodyPr>
          <a:lstStyle>
            <a:lvl1pPr marL="0" indent="0" algn="ctr">
              <a:buNone/>
              <a:defRPr sz="1800">
                <a:solidFill>
                  <a:schemeClr val="bg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2" name="Text Placeholder 39">
            <a:extLst>
              <a:ext uri="{FF2B5EF4-FFF2-40B4-BE49-F238E27FC236}">
                <a16:creationId xmlns:a16="http://schemas.microsoft.com/office/drawing/2014/main" id="{C3FC554A-BF67-40BD-BD4F-B2EA17BBDBC1}"/>
              </a:ext>
            </a:extLst>
          </p:cNvPr>
          <p:cNvSpPr>
            <a:spLocks noGrp="1"/>
          </p:cNvSpPr>
          <p:nvPr>
            <p:ph type="body" sz="quarter" idx="23" hasCustomPrompt="1"/>
          </p:nvPr>
        </p:nvSpPr>
        <p:spPr>
          <a:xfrm>
            <a:off x="9015732" y="4598182"/>
            <a:ext cx="2156235" cy="1330436"/>
          </a:xfrm>
        </p:spPr>
        <p:txBody>
          <a:bodyPr>
            <a:noAutofit/>
          </a:bodyPr>
          <a:lstStyle>
            <a:lvl1pPr marL="0" indent="0" algn="ctr">
              <a:buNone/>
              <a:defRPr sz="1800">
                <a:solidFill>
                  <a:schemeClr val="bg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cxnSp>
        <p:nvCxnSpPr>
          <p:cNvPr id="6" name="Straight Connector 5">
            <a:extLst>
              <a:ext uri="{FF2B5EF4-FFF2-40B4-BE49-F238E27FC236}">
                <a16:creationId xmlns:a16="http://schemas.microsoft.com/office/drawing/2014/main" id="{62ECF54D-C7AE-4FFE-A9FA-ECD663CD2A09}"/>
              </a:ext>
            </a:extLst>
          </p:cNvPr>
          <p:cNvCxnSpPr>
            <a:cxnSpLocks/>
          </p:cNvCxnSpPr>
          <p:nvPr userDrawn="1"/>
        </p:nvCxnSpPr>
        <p:spPr>
          <a:xfrm>
            <a:off x="979920" y="4357837"/>
            <a:ext cx="2379325"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7FB84BED-8481-4D23-AE06-31529215FE6C}"/>
              </a:ext>
            </a:extLst>
          </p:cNvPr>
          <p:cNvCxnSpPr>
            <a:cxnSpLocks/>
          </p:cNvCxnSpPr>
          <p:nvPr userDrawn="1"/>
        </p:nvCxnSpPr>
        <p:spPr>
          <a:xfrm>
            <a:off x="3621344" y="4357837"/>
            <a:ext cx="2379325"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4A09D405-9228-4697-A91F-4E5A2B5B6512}"/>
              </a:ext>
            </a:extLst>
          </p:cNvPr>
          <p:cNvCxnSpPr>
            <a:cxnSpLocks/>
          </p:cNvCxnSpPr>
          <p:nvPr userDrawn="1"/>
        </p:nvCxnSpPr>
        <p:spPr>
          <a:xfrm>
            <a:off x="6262767" y="4357837"/>
            <a:ext cx="2379325"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9645748A-37E1-4661-B50F-D1FCAF7F3088}"/>
              </a:ext>
            </a:extLst>
          </p:cNvPr>
          <p:cNvCxnSpPr>
            <a:cxnSpLocks/>
          </p:cNvCxnSpPr>
          <p:nvPr userDrawn="1"/>
        </p:nvCxnSpPr>
        <p:spPr>
          <a:xfrm>
            <a:off x="8904191" y="4357837"/>
            <a:ext cx="2379325"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087214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8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371475" y="260351"/>
            <a:ext cx="11520488" cy="758824"/>
          </a:xfrm>
        </p:spPr>
        <p:txBody>
          <a:bodyPr/>
          <a:lstStyle/>
          <a:p>
            <a:r>
              <a:rPr lang="en-US"/>
              <a:t>Click to edit Master title style</a:t>
            </a:r>
            <a:endParaRPr lang="en-US" dirty="0"/>
          </a:p>
        </p:txBody>
      </p:sp>
      <p:sp>
        <p:nvSpPr>
          <p:cNvPr id="48" name="Picture Placeholder 6">
            <a:extLst>
              <a:ext uri="{FF2B5EF4-FFF2-40B4-BE49-F238E27FC236}">
                <a16:creationId xmlns:a16="http://schemas.microsoft.com/office/drawing/2014/main" id="{7E57D58E-479C-4409-8D5F-7CAC3178A771}"/>
              </a:ext>
            </a:extLst>
          </p:cNvPr>
          <p:cNvSpPr>
            <a:spLocks noGrp="1"/>
          </p:cNvSpPr>
          <p:nvPr>
            <p:ph type="pic" sz="quarter" idx="16"/>
          </p:nvPr>
        </p:nvSpPr>
        <p:spPr>
          <a:xfrm>
            <a:off x="371476" y="1233488"/>
            <a:ext cx="4140890" cy="5148262"/>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17" name="Slide Number Placeholder 4">
            <a:extLst>
              <a:ext uri="{FF2B5EF4-FFF2-40B4-BE49-F238E27FC236}">
                <a16:creationId xmlns:a16="http://schemas.microsoft.com/office/drawing/2014/main" id="{76336E3A-55EE-4423-B1AA-7489CA988813}"/>
              </a:ext>
            </a:extLst>
          </p:cNvPr>
          <p:cNvSpPr>
            <a:spLocks noGrp="1"/>
          </p:cNvSpPr>
          <p:nvPr>
            <p:ph type="sldNum" sz="quarter" idx="12"/>
          </p:nvPr>
        </p:nvSpPr>
        <p:spPr>
          <a:xfrm>
            <a:off x="11518900" y="6581978"/>
            <a:ext cx="373062" cy="206104"/>
          </a:xfrm>
        </p:spPr>
        <p:txBody>
          <a:bodyPr/>
          <a:lstStyle/>
          <a:p>
            <a:fld id="{03DC2DEF-D2FE-4B45-ABA4-9F153FD1C98A}" type="slidenum">
              <a:rPr lang="en-US" smtClean="0"/>
              <a:t>‹#›</a:t>
            </a:fld>
            <a:endParaRPr lang="en-US" dirty="0"/>
          </a:p>
        </p:txBody>
      </p:sp>
      <p:sp>
        <p:nvSpPr>
          <p:cNvPr id="18" name="Rectangle 17">
            <a:extLst>
              <a:ext uri="{FF2B5EF4-FFF2-40B4-BE49-F238E27FC236}">
                <a16:creationId xmlns:a16="http://schemas.microsoft.com/office/drawing/2014/main" id="{1DD2DC66-11E4-4714-A8DE-E8AC34D49655}"/>
              </a:ext>
            </a:extLst>
          </p:cNvPr>
          <p:cNvSpPr/>
          <p:nvPr userDrawn="1"/>
        </p:nvSpPr>
        <p:spPr>
          <a:xfrm>
            <a:off x="4615257" y="1233489"/>
            <a:ext cx="2371952" cy="514826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 name="Group 4">
            <a:extLst>
              <a:ext uri="{FF2B5EF4-FFF2-40B4-BE49-F238E27FC236}">
                <a16:creationId xmlns:a16="http://schemas.microsoft.com/office/drawing/2014/main" id="{B6748F93-9B1D-4874-A164-A654BF7D6C8C}"/>
              </a:ext>
            </a:extLst>
          </p:cNvPr>
          <p:cNvGrpSpPr/>
          <p:nvPr userDrawn="1"/>
        </p:nvGrpSpPr>
        <p:grpSpPr>
          <a:xfrm>
            <a:off x="4842107" y="2462886"/>
            <a:ext cx="1918252" cy="2689468"/>
            <a:chOff x="4790661" y="2266122"/>
            <a:chExt cx="1918252" cy="2852530"/>
          </a:xfrm>
        </p:grpSpPr>
        <p:cxnSp>
          <p:nvCxnSpPr>
            <p:cNvPr id="4" name="Straight Connector 3">
              <a:extLst>
                <a:ext uri="{FF2B5EF4-FFF2-40B4-BE49-F238E27FC236}">
                  <a16:creationId xmlns:a16="http://schemas.microsoft.com/office/drawing/2014/main" id="{4AEF10CE-C943-4C6B-9DBF-5A0E63CDC89B}"/>
                </a:ext>
              </a:extLst>
            </p:cNvPr>
            <p:cNvCxnSpPr/>
            <p:nvPr userDrawn="1"/>
          </p:nvCxnSpPr>
          <p:spPr>
            <a:xfrm>
              <a:off x="4790661" y="2266122"/>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428B198-0637-4F15-900F-6709BFE4BDEA}"/>
                </a:ext>
              </a:extLst>
            </p:cNvPr>
            <p:cNvCxnSpPr/>
            <p:nvPr userDrawn="1"/>
          </p:nvCxnSpPr>
          <p:spPr>
            <a:xfrm>
              <a:off x="4790661" y="3692387"/>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7F29A1B0-F4AB-4243-979A-50FADE3330EA}"/>
                </a:ext>
              </a:extLst>
            </p:cNvPr>
            <p:cNvCxnSpPr/>
            <p:nvPr userDrawn="1"/>
          </p:nvCxnSpPr>
          <p:spPr>
            <a:xfrm>
              <a:off x="4790661" y="5118652"/>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24" name="Straight Connector 23">
            <a:extLst>
              <a:ext uri="{FF2B5EF4-FFF2-40B4-BE49-F238E27FC236}">
                <a16:creationId xmlns:a16="http://schemas.microsoft.com/office/drawing/2014/main" id="{0C61EA57-B8EA-4589-A9DD-E25F300D5AFD}"/>
              </a:ext>
            </a:extLst>
          </p:cNvPr>
          <p:cNvCxnSpPr/>
          <p:nvPr userDrawn="1"/>
        </p:nvCxnSpPr>
        <p:spPr>
          <a:xfrm>
            <a:off x="4790661" y="6917634"/>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8" name="Group 27">
            <a:extLst>
              <a:ext uri="{FF2B5EF4-FFF2-40B4-BE49-F238E27FC236}">
                <a16:creationId xmlns:a16="http://schemas.microsoft.com/office/drawing/2014/main" id="{F894F998-0FDF-4CA2-802E-4FCFA7674171}"/>
              </a:ext>
            </a:extLst>
          </p:cNvPr>
          <p:cNvGrpSpPr/>
          <p:nvPr userDrawn="1"/>
        </p:nvGrpSpPr>
        <p:grpSpPr>
          <a:xfrm>
            <a:off x="7090100" y="2462886"/>
            <a:ext cx="4801862" cy="2689468"/>
            <a:chOff x="4790661" y="2266122"/>
            <a:chExt cx="1918252" cy="2852530"/>
          </a:xfrm>
        </p:grpSpPr>
        <p:cxnSp>
          <p:nvCxnSpPr>
            <p:cNvPr id="33" name="Straight Connector 32">
              <a:extLst>
                <a:ext uri="{FF2B5EF4-FFF2-40B4-BE49-F238E27FC236}">
                  <a16:creationId xmlns:a16="http://schemas.microsoft.com/office/drawing/2014/main" id="{C1F0C0C8-87C4-49FB-B35B-E937E9D0BEC5}"/>
                </a:ext>
              </a:extLst>
            </p:cNvPr>
            <p:cNvCxnSpPr/>
            <p:nvPr userDrawn="1"/>
          </p:nvCxnSpPr>
          <p:spPr>
            <a:xfrm>
              <a:off x="4790661" y="2266122"/>
              <a:ext cx="191825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4857C5D3-7E33-4894-8AC3-0FD1BEB12F40}"/>
                </a:ext>
              </a:extLst>
            </p:cNvPr>
            <p:cNvCxnSpPr/>
            <p:nvPr userDrawn="1"/>
          </p:nvCxnSpPr>
          <p:spPr>
            <a:xfrm>
              <a:off x="4790661" y="3692387"/>
              <a:ext cx="191825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100BA9F8-92BF-42F0-BD46-D9B7E7422F75}"/>
                </a:ext>
              </a:extLst>
            </p:cNvPr>
            <p:cNvCxnSpPr/>
            <p:nvPr userDrawn="1"/>
          </p:nvCxnSpPr>
          <p:spPr>
            <a:xfrm>
              <a:off x="4790661" y="5118652"/>
              <a:ext cx="191825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39" name="Text Placeholder 39">
            <a:extLst>
              <a:ext uri="{FF2B5EF4-FFF2-40B4-BE49-F238E27FC236}">
                <a16:creationId xmlns:a16="http://schemas.microsoft.com/office/drawing/2014/main" id="{9760B601-DCBC-47C8-95BE-A5DFCCBAD096}"/>
              </a:ext>
            </a:extLst>
          </p:cNvPr>
          <p:cNvSpPr>
            <a:spLocks noGrp="1"/>
          </p:cNvSpPr>
          <p:nvPr>
            <p:ph type="body" sz="quarter" idx="20" hasCustomPrompt="1"/>
          </p:nvPr>
        </p:nvSpPr>
        <p:spPr>
          <a:xfrm>
            <a:off x="7166507" y="1463643"/>
            <a:ext cx="4725455" cy="758822"/>
          </a:xfrm>
        </p:spPr>
        <p:txBody>
          <a:bodyPr anchor="ctr">
            <a:noAutofit/>
          </a:bodyPr>
          <a:lstStyle>
            <a:lvl1pPr marL="0" indent="0" algn="l">
              <a:buNone/>
              <a:defRPr sz="1800">
                <a:solidFill>
                  <a:schemeClr val="tx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0" name="Text Placeholder 39">
            <a:extLst>
              <a:ext uri="{FF2B5EF4-FFF2-40B4-BE49-F238E27FC236}">
                <a16:creationId xmlns:a16="http://schemas.microsoft.com/office/drawing/2014/main" id="{179CBA0C-6465-4209-AF3F-548A57F20CE8}"/>
              </a:ext>
            </a:extLst>
          </p:cNvPr>
          <p:cNvSpPr>
            <a:spLocks noGrp="1"/>
          </p:cNvSpPr>
          <p:nvPr>
            <p:ph type="body" sz="quarter" idx="21" hasCustomPrompt="1"/>
          </p:nvPr>
        </p:nvSpPr>
        <p:spPr>
          <a:xfrm>
            <a:off x="7166507" y="2741755"/>
            <a:ext cx="4725455" cy="758822"/>
          </a:xfrm>
        </p:spPr>
        <p:txBody>
          <a:bodyPr anchor="ctr">
            <a:noAutofit/>
          </a:bodyPr>
          <a:lstStyle>
            <a:lvl1pPr marL="0" indent="0" algn="l">
              <a:buNone/>
              <a:defRPr sz="1800">
                <a:solidFill>
                  <a:schemeClr val="tx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1" name="Text Placeholder 39">
            <a:extLst>
              <a:ext uri="{FF2B5EF4-FFF2-40B4-BE49-F238E27FC236}">
                <a16:creationId xmlns:a16="http://schemas.microsoft.com/office/drawing/2014/main" id="{99852211-6BD9-4B69-BBC9-F2181F272D23}"/>
              </a:ext>
            </a:extLst>
          </p:cNvPr>
          <p:cNvSpPr>
            <a:spLocks noGrp="1"/>
          </p:cNvSpPr>
          <p:nvPr>
            <p:ph type="body" sz="quarter" idx="22" hasCustomPrompt="1"/>
          </p:nvPr>
        </p:nvSpPr>
        <p:spPr>
          <a:xfrm>
            <a:off x="7166507" y="4069997"/>
            <a:ext cx="4725455" cy="758822"/>
          </a:xfrm>
        </p:spPr>
        <p:txBody>
          <a:bodyPr anchor="ctr">
            <a:noAutofit/>
          </a:bodyPr>
          <a:lstStyle>
            <a:lvl1pPr marL="0" indent="0" algn="l">
              <a:buNone/>
              <a:defRPr sz="1800">
                <a:solidFill>
                  <a:schemeClr val="tx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2" name="Text Placeholder 39">
            <a:extLst>
              <a:ext uri="{FF2B5EF4-FFF2-40B4-BE49-F238E27FC236}">
                <a16:creationId xmlns:a16="http://schemas.microsoft.com/office/drawing/2014/main" id="{EEF11D65-7095-41D2-9630-E2EB44552E58}"/>
              </a:ext>
            </a:extLst>
          </p:cNvPr>
          <p:cNvSpPr>
            <a:spLocks noGrp="1"/>
          </p:cNvSpPr>
          <p:nvPr>
            <p:ph type="body" sz="quarter" idx="23" hasCustomPrompt="1"/>
          </p:nvPr>
        </p:nvSpPr>
        <p:spPr>
          <a:xfrm>
            <a:off x="7166507" y="5394355"/>
            <a:ext cx="4725455" cy="758822"/>
          </a:xfrm>
        </p:spPr>
        <p:txBody>
          <a:bodyPr anchor="ctr">
            <a:noAutofit/>
          </a:bodyPr>
          <a:lstStyle>
            <a:lvl1pPr marL="0" indent="0" algn="l">
              <a:buNone/>
              <a:defRPr sz="1800">
                <a:solidFill>
                  <a:schemeClr val="tx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3" name="Picture Placeholder 33">
            <a:extLst>
              <a:ext uri="{FF2B5EF4-FFF2-40B4-BE49-F238E27FC236}">
                <a16:creationId xmlns:a16="http://schemas.microsoft.com/office/drawing/2014/main" id="{1644FD94-AD03-4C4F-A1A5-085DD8F56646}"/>
              </a:ext>
            </a:extLst>
          </p:cNvPr>
          <p:cNvSpPr>
            <a:spLocks noGrp="1"/>
          </p:cNvSpPr>
          <p:nvPr>
            <p:ph type="pic" sz="quarter" idx="13"/>
          </p:nvPr>
        </p:nvSpPr>
        <p:spPr>
          <a:xfrm>
            <a:off x="5227571" y="1437538"/>
            <a:ext cx="1147325" cy="811033"/>
          </a:xfrm>
        </p:spPr>
        <p:txBody>
          <a:bodyPr>
            <a:normAutofit/>
          </a:bodyPr>
          <a:lstStyle>
            <a:lvl1pPr marL="0" indent="0" algn="ctr">
              <a:buNone/>
              <a:defRPr sz="1600">
                <a:solidFill>
                  <a:schemeClr val="bg1"/>
                </a:solidFill>
              </a:defRPr>
            </a:lvl1pPr>
          </a:lstStyle>
          <a:p>
            <a:r>
              <a:rPr lang="en-US"/>
              <a:t>Click icon to add picture</a:t>
            </a:r>
            <a:endParaRPr lang="en-US" dirty="0"/>
          </a:p>
        </p:txBody>
      </p:sp>
      <p:sp>
        <p:nvSpPr>
          <p:cNvPr id="44" name="Picture Placeholder 33">
            <a:extLst>
              <a:ext uri="{FF2B5EF4-FFF2-40B4-BE49-F238E27FC236}">
                <a16:creationId xmlns:a16="http://schemas.microsoft.com/office/drawing/2014/main" id="{9A1BE0BE-1FFD-445C-B6BA-E4A602D22112}"/>
              </a:ext>
            </a:extLst>
          </p:cNvPr>
          <p:cNvSpPr>
            <a:spLocks noGrp="1"/>
          </p:cNvSpPr>
          <p:nvPr>
            <p:ph type="pic" sz="quarter" idx="24"/>
          </p:nvPr>
        </p:nvSpPr>
        <p:spPr>
          <a:xfrm>
            <a:off x="5227571" y="2715650"/>
            <a:ext cx="1147325" cy="811033"/>
          </a:xfrm>
        </p:spPr>
        <p:txBody>
          <a:bodyPr>
            <a:normAutofit/>
          </a:bodyPr>
          <a:lstStyle>
            <a:lvl1pPr marL="0" indent="0" algn="ctr">
              <a:buNone/>
              <a:defRPr sz="1600">
                <a:solidFill>
                  <a:schemeClr val="bg1"/>
                </a:solidFill>
              </a:defRPr>
            </a:lvl1pPr>
          </a:lstStyle>
          <a:p>
            <a:r>
              <a:rPr lang="en-US"/>
              <a:t>Click icon to add picture</a:t>
            </a:r>
            <a:endParaRPr lang="en-US" dirty="0"/>
          </a:p>
        </p:txBody>
      </p:sp>
      <p:sp>
        <p:nvSpPr>
          <p:cNvPr id="45" name="Picture Placeholder 33">
            <a:extLst>
              <a:ext uri="{FF2B5EF4-FFF2-40B4-BE49-F238E27FC236}">
                <a16:creationId xmlns:a16="http://schemas.microsoft.com/office/drawing/2014/main" id="{B577AF17-6C7E-48B9-B267-0874B232A710}"/>
              </a:ext>
            </a:extLst>
          </p:cNvPr>
          <p:cNvSpPr>
            <a:spLocks noGrp="1"/>
          </p:cNvSpPr>
          <p:nvPr>
            <p:ph type="pic" sz="quarter" idx="25"/>
          </p:nvPr>
        </p:nvSpPr>
        <p:spPr>
          <a:xfrm>
            <a:off x="5227571" y="4043892"/>
            <a:ext cx="1147325" cy="811033"/>
          </a:xfrm>
        </p:spPr>
        <p:txBody>
          <a:bodyPr>
            <a:normAutofit/>
          </a:bodyPr>
          <a:lstStyle>
            <a:lvl1pPr marL="0" indent="0" algn="ctr">
              <a:buNone/>
              <a:defRPr sz="1600">
                <a:solidFill>
                  <a:schemeClr val="bg1"/>
                </a:solidFill>
              </a:defRPr>
            </a:lvl1pPr>
          </a:lstStyle>
          <a:p>
            <a:r>
              <a:rPr lang="en-US"/>
              <a:t>Click icon to add picture</a:t>
            </a:r>
            <a:endParaRPr lang="en-US" dirty="0"/>
          </a:p>
        </p:txBody>
      </p:sp>
      <p:sp>
        <p:nvSpPr>
          <p:cNvPr id="46" name="Picture Placeholder 33">
            <a:extLst>
              <a:ext uri="{FF2B5EF4-FFF2-40B4-BE49-F238E27FC236}">
                <a16:creationId xmlns:a16="http://schemas.microsoft.com/office/drawing/2014/main" id="{98A01AB1-3434-46C7-B1B3-90AFD4B1799F}"/>
              </a:ext>
            </a:extLst>
          </p:cNvPr>
          <p:cNvSpPr>
            <a:spLocks noGrp="1"/>
          </p:cNvSpPr>
          <p:nvPr>
            <p:ph type="pic" sz="quarter" idx="26"/>
          </p:nvPr>
        </p:nvSpPr>
        <p:spPr>
          <a:xfrm>
            <a:off x="5227571" y="5368250"/>
            <a:ext cx="1147325" cy="811033"/>
          </a:xfrm>
        </p:spPr>
        <p:txBody>
          <a:bodyPr>
            <a:normAutofit/>
          </a:bodyPr>
          <a:lstStyle>
            <a:lvl1pPr marL="0" indent="0" algn="ctr">
              <a:buNone/>
              <a:defRPr sz="1600">
                <a:solidFill>
                  <a:schemeClr val="bg1"/>
                </a:solidFill>
              </a:defRPr>
            </a:lvl1pPr>
          </a:lstStyle>
          <a:p>
            <a:r>
              <a:rPr lang="en-US"/>
              <a:t>Click icon to add picture</a:t>
            </a:r>
            <a:endParaRPr lang="en-US" dirty="0"/>
          </a:p>
        </p:txBody>
      </p:sp>
    </p:spTree>
    <p:extLst>
      <p:ext uri="{BB962C8B-B14F-4D97-AF65-F5344CB8AC3E}">
        <p14:creationId xmlns:p14="http://schemas.microsoft.com/office/powerpoint/2010/main" val="272809251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9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371475" y="260351"/>
            <a:ext cx="11520488" cy="758824"/>
          </a:xfrm>
        </p:spPr>
        <p:txBody>
          <a:bodyPr/>
          <a:lstStyle/>
          <a:p>
            <a:r>
              <a:rPr lang="en-US"/>
              <a:t>Click to edit Master title style</a:t>
            </a:r>
            <a:endParaRPr lang="en-US" dirty="0"/>
          </a:p>
        </p:txBody>
      </p:sp>
      <p:sp>
        <p:nvSpPr>
          <p:cNvPr id="17" name="Slide Number Placeholder 4">
            <a:extLst>
              <a:ext uri="{FF2B5EF4-FFF2-40B4-BE49-F238E27FC236}">
                <a16:creationId xmlns:a16="http://schemas.microsoft.com/office/drawing/2014/main" id="{76336E3A-55EE-4423-B1AA-7489CA988813}"/>
              </a:ext>
            </a:extLst>
          </p:cNvPr>
          <p:cNvSpPr>
            <a:spLocks noGrp="1"/>
          </p:cNvSpPr>
          <p:nvPr>
            <p:ph type="sldNum" sz="quarter" idx="12"/>
          </p:nvPr>
        </p:nvSpPr>
        <p:spPr>
          <a:xfrm>
            <a:off x="11518900" y="6581978"/>
            <a:ext cx="373062" cy="206104"/>
          </a:xfrm>
        </p:spPr>
        <p:txBody>
          <a:bodyPr/>
          <a:lstStyle/>
          <a:p>
            <a:fld id="{03DC2DEF-D2FE-4B45-ABA4-9F153FD1C98A}" type="slidenum">
              <a:rPr lang="en-US" smtClean="0"/>
              <a:t>‹#›</a:t>
            </a:fld>
            <a:endParaRPr lang="en-US" dirty="0"/>
          </a:p>
        </p:txBody>
      </p:sp>
      <p:cxnSp>
        <p:nvCxnSpPr>
          <p:cNvPr id="24" name="Straight Connector 23">
            <a:extLst>
              <a:ext uri="{FF2B5EF4-FFF2-40B4-BE49-F238E27FC236}">
                <a16:creationId xmlns:a16="http://schemas.microsoft.com/office/drawing/2014/main" id="{0C61EA57-B8EA-4589-A9DD-E25F300D5AFD}"/>
              </a:ext>
            </a:extLst>
          </p:cNvPr>
          <p:cNvCxnSpPr/>
          <p:nvPr userDrawn="1"/>
        </p:nvCxnSpPr>
        <p:spPr>
          <a:xfrm>
            <a:off x="4790661" y="6917634"/>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1DD2DC66-11E4-4714-A8DE-E8AC34D49655}"/>
              </a:ext>
            </a:extLst>
          </p:cNvPr>
          <p:cNvSpPr/>
          <p:nvPr userDrawn="1"/>
        </p:nvSpPr>
        <p:spPr>
          <a:xfrm>
            <a:off x="371475" y="1233488"/>
            <a:ext cx="2293200" cy="24276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EAF541B1-4F4B-40BC-BF0B-B80864399D0C}"/>
              </a:ext>
            </a:extLst>
          </p:cNvPr>
          <p:cNvSpPr/>
          <p:nvPr userDrawn="1"/>
        </p:nvSpPr>
        <p:spPr>
          <a:xfrm>
            <a:off x="371475" y="3773172"/>
            <a:ext cx="2293200" cy="24276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a:extLst>
              <a:ext uri="{FF2B5EF4-FFF2-40B4-BE49-F238E27FC236}">
                <a16:creationId xmlns:a16="http://schemas.microsoft.com/office/drawing/2014/main" id="{DB837A4A-8DA3-4F45-9468-2C7DE5B35803}"/>
              </a:ext>
            </a:extLst>
          </p:cNvPr>
          <p:cNvSpPr/>
          <p:nvPr userDrawn="1"/>
        </p:nvSpPr>
        <p:spPr>
          <a:xfrm>
            <a:off x="6170635" y="1233487"/>
            <a:ext cx="2294237" cy="242760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39CA034F-F360-4CF5-B944-C16768254C5A}"/>
              </a:ext>
            </a:extLst>
          </p:cNvPr>
          <p:cNvSpPr/>
          <p:nvPr userDrawn="1"/>
        </p:nvSpPr>
        <p:spPr>
          <a:xfrm>
            <a:off x="6170635" y="3773171"/>
            <a:ext cx="2294237" cy="242760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Picture Placeholder 33">
            <a:extLst>
              <a:ext uri="{FF2B5EF4-FFF2-40B4-BE49-F238E27FC236}">
                <a16:creationId xmlns:a16="http://schemas.microsoft.com/office/drawing/2014/main" id="{1644FD94-AD03-4C4F-A1A5-085DD8F56646}"/>
              </a:ext>
            </a:extLst>
          </p:cNvPr>
          <p:cNvSpPr>
            <a:spLocks noGrp="1"/>
          </p:cNvSpPr>
          <p:nvPr>
            <p:ph type="pic" sz="quarter" idx="13"/>
          </p:nvPr>
        </p:nvSpPr>
        <p:spPr>
          <a:xfrm>
            <a:off x="615473" y="1713955"/>
            <a:ext cx="1805204" cy="1466666"/>
          </a:xfrm>
        </p:spPr>
        <p:txBody>
          <a:bodyPr>
            <a:normAutofit/>
          </a:bodyPr>
          <a:lstStyle>
            <a:lvl1pPr marL="0" indent="0" algn="ctr">
              <a:buNone/>
              <a:defRPr sz="1600">
                <a:solidFill>
                  <a:schemeClr val="bg1"/>
                </a:solidFill>
              </a:defRPr>
            </a:lvl1pPr>
          </a:lstStyle>
          <a:p>
            <a:r>
              <a:rPr lang="en-US"/>
              <a:t>Click icon to add picture</a:t>
            </a:r>
            <a:endParaRPr lang="en-US" dirty="0"/>
          </a:p>
        </p:txBody>
      </p:sp>
      <p:sp>
        <p:nvSpPr>
          <p:cNvPr id="32" name="Rectangle 31">
            <a:extLst>
              <a:ext uri="{FF2B5EF4-FFF2-40B4-BE49-F238E27FC236}">
                <a16:creationId xmlns:a16="http://schemas.microsoft.com/office/drawing/2014/main" id="{ECA01639-D8FA-4F18-8FE5-E923F5A1BB48}"/>
              </a:ext>
            </a:extLst>
          </p:cNvPr>
          <p:cNvSpPr/>
          <p:nvPr userDrawn="1"/>
        </p:nvSpPr>
        <p:spPr>
          <a:xfrm>
            <a:off x="2730561" y="1233488"/>
            <a:ext cx="3342248" cy="242760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a:extLst>
              <a:ext uri="{FF2B5EF4-FFF2-40B4-BE49-F238E27FC236}">
                <a16:creationId xmlns:a16="http://schemas.microsoft.com/office/drawing/2014/main" id="{AF02D09E-3C25-405E-BF24-A884A07C224A}"/>
              </a:ext>
            </a:extLst>
          </p:cNvPr>
          <p:cNvSpPr/>
          <p:nvPr userDrawn="1"/>
        </p:nvSpPr>
        <p:spPr>
          <a:xfrm>
            <a:off x="2730561" y="3773171"/>
            <a:ext cx="3342248" cy="242760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ext Placeholder 39">
            <a:extLst>
              <a:ext uri="{FF2B5EF4-FFF2-40B4-BE49-F238E27FC236}">
                <a16:creationId xmlns:a16="http://schemas.microsoft.com/office/drawing/2014/main" id="{9760B601-DCBC-47C8-95BE-A5DFCCBAD096}"/>
              </a:ext>
            </a:extLst>
          </p:cNvPr>
          <p:cNvSpPr>
            <a:spLocks noGrp="1"/>
          </p:cNvSpPr>
          <p:nvPr>
            <p:ph type="body" sz="quarter" idx="20" hasCustomPrompt="1"/>
          </p:nvPr>
        </p:nvSpPr>
        <p:spPr>
          <a:xfrm>
            <a:off x="2900245" y="1460126"/>
            <a:ext cx="3002880" cy="1974324"/>
          </a:xfrm>
        </p:spPr>
        <p:txBody>
          <a:bodyPr anchor="ctr">
            <a:noAutofit/>
          </a:bodyPr>
          <a:lstStyle>
            <a:lvl1pPr marL="0" indent="0" algn="l">
              <a:buNone/>
              <a:defRPr sz="1800">
                <a:solidFill>
                  <a:schemeClr val="tx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35" name="Text Placeholder 39">
            <a:extLst>
              <a:ext uri="{FF2B5EF4-FFF2-40B4-BE49-F238E27FC236}">
                <a16:creationId xmlns:a16="http://schemas.microsoft.com/office/drawing/2014/main" id="{33BDF68D-A417-4526-95BD-83DC0A4FA5B1}"/>
              </a:ext>
            </a:extLst>
          </p:cNvPr>
          <p:cNvSpPr>
            <a:spLocks noGrp="1"/>
          </p:cNvSpPr>
          <p:nvPr>
            <p:ph type="body" sz="quarter" idx="27" hasCustomPrompt="1"/>
          </p:nvPr>
        </p:nvSpPr>
        <p:spPr>
          <a:xfrm>
            <a:off x="2900245" y="3999809"/>
            <a:ext cx="3002880" cy="1974324"/>
          </a:xfrm>
        </p:spPr>
        <p:txBody>
          <a:bodyPr anchor="ctr">
            <a:noAutofit/>
          </a:bodyPr>
          <a:lstStyle>
            <a:lvl1pPr marL="0" indent="0" algn="l">
              <a:buNone/>
              <a:defRPr sz="1800">
                <a:solidFill>
                  <a:schemeClr val="tx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36" name="Rectangle 35">
            <a:extLst>
              <a:ext uri="{FF2B5EF4-FFF2-40B4-BE49-F238E27FC236}">
                <a16:creationId xmlns:a16="http://schemas.microsoft.com/office/drawing/2014/main" id="{1C6F0F84-9668-4EA8-A3F5-3AD5AED3EFDD}"/>
              </a:ext>
            </a:extLst>
          </p:cNvPr>
          <p:cNvSpPr/>
          <p:nvPr userDrawn="1"/>
        </p:nvSpPr>
        <p:spPr>
          <a:xfrm>
            <a:off x="8549714" y="1233488"/>
            <a:ext cx="3342248" cy="242760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ectangle 46">
            <a:extLst>
              <a:ext uri="{FF2B5EF4-FFF2-40B4-BE49-F238E27FC236}">
                <a16:creationId xmlns:a16="http://schemas.microsoft.com/office/drawing/2014/main" id="{19CCCFCB-4EAD-47A3-8F4A-307EE022DD53}"/>
              </a:ext>
            </a:extLst>
          </p:cNvPr>
          <p:cNvSpPr/>
          <p:nvPr userDrawn="1"/>
        </p:nvSpPr>
        <p:spPr>
          <a:xfrm>
            <a:off x="8549714" y="3773171"/>
            <a:ext cx="3342248" cy="242760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Text Placeholder 39">
            <a:extLst>
              <a:ext uri="{FF2B5EF4-FFF2-40B4-BE49-F238E27FC236}">
                <a16:creationId xmlns:a16="http://schemas.microsoft.com/office/drawing/2014/main" id="{058CD71F-A7E3-4F68-ADE3-4E6B1BAE3129}"/>
              </a:ext>
            </a:extLst>
          </p:cNvPr>
          <p:cNvSpPr>
            <a:spLocks noGrp="1"/>
          </p:cNvSpPr>
          <p:nvPr>
            <p:ph type="body" sz="quarter" idx="28" hasCustomPrompt="1"/>
          </p:nvPr>
        </p:nvSpPr>
        <p:spPr>
          <a:xfrm>
            <a:off x="8719398" y="1460126"/>
            <a:ext cx="3002880" cy="1974324"/>
          </a:xfrm>
        </p:spPr>
        <p:txBody>
          <a:bodyPr anchor="ctr">
            <a:noAutofit/>
          </a:bodyPr>
          <a:lstStyle>
            <a:lvl1pPr marL="0" indent="0" algn="l">
              <a:buNone/>
              <a:defRPr sz="1800">
                <a:solidFill>
                  <a:schemeClr val="tx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50" name="Text Placeholder 39">
            <a:extLst>
              <a:ext uri="{FF2B5EF4-FFF2-40B4-BE49-F238E27FC236}">
                <a16:creationId xmlns:a16="http://schemas.microsoft.com/office/drawing/2014/main" id="{6EC40EC2-3775-4AF2-965D-0235107D8342}"/>
              </a:ext>
            </a:extLst>
          </p:cNvPr>
          <p:cNvSpPr>
            <a:spLocks noGrp="1"/>
          </p:cNvSpPr>
          <p:nvPr>
            <p:ph type="body" sz="quarter" idx="29" hasCustomPrompt="1"/>
          </p:nvPr>
        </p:nvSpPr>
        <p:spPr>
          <a:xfrm>
            <a:off x="8719398" y="3999809"/>
            <a:ext cx="3002880" cy="1974324"/>
          </a:xfrm>
        </p:spPr>
        <p:txBody>
          <a:bodyPr anchor="ctr">
            <a:noAutofit/>
          </a:bodyPr>
          <a:lstStyle>
            <a:lvl1pPr marL="0" indent="0" algn="l">
              <a:buNone/>
              <a:defRPr sz="1800">
                <a:solidFill>
                  <a:schemeClr val="tx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51" name="Picture Placeholder 33">
            <a:extLst>
              <a:ext uri="{FF2B5EF4-FFF2-40B4-BE49-F238E27FC236}">
                <a16:creationId xmlns:a16="http://schemas.microsoft.com/office/drawing/2014/main" id="{F196EA03-E36C-4E2A-A82F-8FA76EC2DBFC}"/>
              </a:ext>
            </a:extLst>
          </p:cNvPr>
          <p:cNvSpPr>
            <a:spLocks noGrp="1"/>
          </p:cNvSpPr>
          <p:nvPr>
            <p:ph type="pic" sz="quarter" idx="30"/>
          </p:nvPr>
        </p:nvSpPr>
        <p:spPr>
          <a:xfrm>
            <a:off x="615473" y="4253638"/>
            <a:ext cx="1805204" cy="1466666"/>
          </a:xfrm>
        </p:spPr>
        <p:txBody>
          <a:bodyPr>
            <a:normAutofit/>
          </a:bodyPr>
          <a:lstStyle>
            <a:lvl1pPr marL="0" indent="0" algn="ctr">
              <a:buNone/>
              <a:defRPr sz="1600">
                <a:solidFill>
                  <a:schemeClr val="bg1"/>
                </a:solidFill>
              </a:defRPr>
            </a:lvl1pPr>
          </a:lstStyle>
          <a:p>
            <a:r>
              <a:rPr lang="en-US"/>
              <a:t>Click icon to add picture</a:t>
            </a:r>
            <a:endParaRPr lang="en-US" dirty="0"/>
          </a:p>
        </p:txBody>
      </p:sp>
      <p:sp>
        <p:nvSpPr>
          <p:cNvPr id="52" name="Picture Placeholder 33">
            <a:extLst>
              <a:ext uri="{FF2B5EF4-FFF2-40B4-BE49-F238E27FC236}">
                <a16:creationId xmlns:a16="http://schemas.microsoft.com/office/drawing/2014/main" id="{9A754FAD-4B3A-4A76-9F0D-84DA72FD822B}"/>
              </a:ext>
            </a:extLst>
          </p:cNvPr>
          <p:cNvSpPr>
            <a:spLocks noGrp="1"/>
          </p:cNvSpPr>
          <p:nvPr>
            <p:ph type="pic" sz="quarter" idx="31"/>
          </p:nvPr>
        </p:nvSpPr>
        <p:spPr>
          <a:xfrm>
            <a:off x="6415151" y="4253638"/>
            <a:ext cx="1805204" cy="1466666"/>
          </a:xfrm>
        </p:spPr>
        <p:txBody>
          <a:bodyPr>
            <a:normAutofit/>
          </a:bodyPr>
          <a:lstStyle>
            <a:lvl1pPr marL="0" indent="0" algn="ctr">
              <a:buNone/>
              <a:defRPr sz="1600">
                <a:solidFill>
                  <a:schemeClr val="bg1"/>
                </a:solidFill>
              </a:defRPr>
            </a:lvl1pPr>
          </a:lstStyle>
          <a:p>
            <a:r>
              <a:rPr lang="en-US"/>
              <a:t>Click icon to add picture</a:t>
            </a:r>
            <a:endParaRPr lang="en-US" dirty="0"/>
          </a:p>
        </p:txBody>
      </p:sp>
      <p:sp>
        <p:nvSpPr>
          <p:cNvPr id="53" name="Picture Placeholder 33">
            <a:extLst>
              <a:ext uri="{FF2B5EF4-FFF2-40B4-BE49-F238E27FC236}">
                <a16:creationId xmlns:a16="http://schemas.microsoft.com/office/drawing/2014/main" id="{7A45718F-1012-47C4-BF29-7462E5C6CB90}"/>
              </a:ext>
            </a:extLst>
          </p:cNvPr>
          <p:cNvSpPr>
            <a:spLocks noGrp="1"/>
          </p:cNvSpPr>
          <p:nvPr>
            <p:ph type="pic" sz="quarter" idx="32"/>
          </p:nvPr>
        </p:nvSpPr>
        <p:spPr>
          <a:xfrm>
            <a:off x="6415151" y="1713954"/>
            <a:ext cx="1805204" cy="1466666"/>
          </a:xfrm>
        </p:spPr>
        <p:txBody>
          <a:bodyPr>
            <a:normAutofit/>
          </a:bodyPr>
          <a:lstStyle>
            <a:lvl1pPr marL="0" indent="0" algn="ctr">
              <a:buNone/>
              <a:defRPr sz="1600">
                <a:solidFill>
                  <a:schemeClr val="bg1"/>
                </a:solidFill>
              </a:defRPr>
            </a:lvl1pPr>
          </a:lstStyle>
          <a:p>
            <a:r>
              <a:rPr lang="en-US"/>
              <a:t>Click icon to add picture</a:t>
            </a:r>
            <a:endParaRPr lang="en-US" dirty="0"/>
          </a:p>
        </p:txBody>
      </p:sp>
    </p:spTree>
    <p:extLst>
      <p:ext uri="{BB962C8B-B14F-4D97-AF65-F5344CB8AC3E}">
        <p14:creationId xmlns:p14="http://schemas.microsoft.com/office/powerpoint/2010/main" val="62773224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0_Title Only">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1DD2DC66-11E4-4714-A8DE-E8AC34D49655}"/>
              </a:ext>
            </a:extLst>
          </p:cNvPr>
          <p:cNvSpPr/>
          <p:nvPr userDrawn="1"/>
        </p:nvSpPr>
        <p:spPr>
          <a:xfrm>
            <a:off x="371474" y="1660868"/>
            <a:ext cx="2686613" cy="24276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8CD9ECBB-3A0A-409C-B1C0-C8F4C3087894}"/>
              </a:ext>
            </a:extLst>
          </p:cNvPr>
          <p:cNvSpPr/>
          <p:nvPr userDrawn="1"/>
        </p:nvSpPr>
        <p:spPr>
          <a:xfrm>
            <a:off x="3316099" y="1660868"/>
            <a:ext cx="2686613" cy="24276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a:extLst>
              <a:ext uri="{FF2B5EF4-FFF2-40B4-BE49-F238E27FC236}">
                <a16:creationId xmlns:a16="http://schemas.microsoft.com/office/drawing/2014/main" id="{6FB4FA2C-0414-484D-95CD-C5E17E33E238}"/>
              </a:ext>
            </a:extLst>
          </p:cNvPr>
          <p:cNvSpPr/>
          <p:nvPr userDrawn="1"/>
        </p:nvSpPr>
        <p:spPr>
          <a:xfrm>
            <a:off x="6260723" y="1660868"/>
            <a:ext cx="2686613" cy="242760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8D0DE753-6478-4950-8F99-15952FCB6521}"/>
              </a:ext>
            </a:extLst>
          </p:cNvPr>
          <p:cNvSpPr/>
          <p:nvPr userDrawn="1"/>
        </p:nvSpPr>
        <p:spPr>
          <a:xfrm>
            <a:off x="9205348" y="1660868"/>
            <a:ext cx="2686613" cy="242760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371475" y="260351"/>
            <a:ext cx="11520488" cy="758824"/>
          </a:xfrm>
        </p:spPr>
        <p:txBody>
          <a:bodyPr/>
          <a:lstStyle/>
          <a:p>
            <a:r>
              <a:rPr lang="en-US"/>
              <a:t>Click to edit Master title style</a:t>
            </a:r>
            <a:endParaRPr lang="en-US" dirty="0"/>
          </a:p>
        </p:txBody>
      </p:sp>
      <p:sp>
        <p:nvSpPr>
          <p:cNvPr id="17" name="Slide Number Placeholder 4">
            <a:extLst>
              <a:ext uri="{FF2B5EF4-FFF2-40B4-BE49-F238E27FC236}">
                <a16:creationId xmlns:a16="http://schemas.microsoft.com/office/drawing/2014/main" id="{76336E3A-55EE-4423-B1AA-7489CA988813}"/>
              </a:ext>
            </a:extLst>
          </p:cNvPr>
          <p:cNvSpPr>
            <a:spLocks noGrp="1"/>
          </p:cNvSpPr>
          <p:nvPr>
            <p:ph type="sldNum" sz="quarter" idx="12"/>
          </p:nvPr>
        </p:nvSpPr>
        <p:spPr>
          <a:xfrm>
            <a:off x="11518900" y="6581978"/>
            <a:ext cx="373062" cy="206104"/>
          </a:xfrm>
        </p:spPr>
        <p:txBody>
          <a:bodyPr/>
          <a:lstStyle/>
          <a:p>
            <a:fld id="{03DC2DEF-D2FE-4B45-ABA4-9F153FD1C98A}" type="slidenum">
              <a:rPr lang="en-US" smtClean="0"/>
              <a:t>‹#›</a:t>
            </a:fld>
            <a:endParaRPr lang="en-US" dirty="0"/>
          </a:p>
        </p:txBody>
      </p:sp>
      <p:cxnSp>
        <p:nvCxnSpPr>
          <p:cNvPr id="24" name="Straight Connector 23">
            <a:extLst>
              <a:ext uri="{FF2B5EF4-FFF2-40B4-BE49-F238E27FC236}">
                <a16:creationId xmlns:a16="http://schemas.microsoft.com/office/drawing/2014/main" id="{0C61EA57-B8EA-4589-A9DD-E25F300D5AFD}"/>
              </a:ext>
            </a:extLst>
          </p:cNvPr>
          <p:cNvCxnSpPr/>
          <p:nvPr userDrawn="1"/>
        </p:nvCxnSpPr>
        <p:spPr>
          <a:xfrm>
            <a:off x="4790661" y="6917634"/>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3" name="Picture Placeholder 33">
            <a:extLst>
              <a:ext uri="{FF2B5EF4-FFF2-40B4-BE49-F238E27FC236}">
                <a16:creationId xmlns:a16="http://schemas.microsoft.com/office/drawing/2014/main" id="{1644FD94-AD03-4C4F-A1A5-085DD8F56646}"/>
              </a:ext>
            </a:extLst>
          </p:cNvPr>
          <p:cNvSpPr>
            <a:spLocks noGrp="1"/>
          </p:cNvSpPr>
          <p:nvPr>
            <p:ph type="pic" sz="quarter" idx="13"/>
          </p:nvPr>
        </p:nvSpPr>
        <p:spPr>
          <a:xfrm>
            <a:off x="467420" y="1761485"/>
            <a:ext cx="2494721" cy="2226366"/>
          </a:xfrm>
        </p:spPr>
        <p:txBody>
          <a:bodyPr>
            <a:normAutofit/>
          </a:bodyPr>
          <a:lstStyle>
            <a:lvl1pPr marL="0" indent="0" algn="ctr">
              <a:buNone/>
              <a:defRPr sz="1600">
                <a:solidFill>
                  <a:schemeClr val="bg1"/>
                </a:solidFill>
              </a:defRPr>
            </a:lvl1pPr>
          </a:lstStyle>
          <a:p>
            <a:r>
              <a:rPr lang="en-US"/>
              <a:t>Click icon to add picture</a:t>
            </a:r>
            <a:endParaRPr lang="en-US" dirty="0"/>
          </a:p>
        </p:txBody>
      </p:sp>
      <p:sp>
        <p:nvSpPr>
          <p:cNvPr id="28" name="Picture Placeholder 33">
            <a:extLst>
              <a:ext uri="{FF2B5EF4-FFF2-40B4-BE49-F238E27FC236}">
                <a16:creationId xmlns:a16="http://schemas.microsoft.com/office/drawing/2014/main" id="{85BB27A3-DB87-46F4-8CA4-3C04A088E787}"/>
              </a:ext>
            </a:extLst>
          </p:cNvPr>
          <p:cNvSpPr>
            <a:spLocks noGrp="1"/>
          </p:cNvSpPr>
          <p:nvPr>
            <p:ph type="pic" sz="quarter" idx="21"/>
          </p:nvPr>
        </p:nvSpPr>
        <p:spPr>
          <a:xfrm>
            <a:off x="3412045" y="1761485"/>
            <a:ext cx="2494721" cy="2226366"/>
          </a:xfrm>
        </p:spPr>
        <p:txBody>
          <a:bodyPr>
            <a:normAutofit/>
          </a:bodyPr>
          <a:lstStyle>
            <a:lvl1pPr marL="0" indent="0" algn="ctr">
              <a:buNone/>
              <a:defRPr sz="1600">
                <a:solidFill>
                  <a:schemeClr val="bg1"/>
                </a:solidFill>
              </a:defRPr>
            </a:lvl1pPr>
          </a:lstStyle>
          <a:p>
            <a:r>
              <a:rPr lang="en-US"/>
              <a:t>Click icon to add picture</a:t>
            </a:r>
            <a:endParaRPr lang="en-US" dirty="0"/>
          </a:p>
        </p:txBody>
      </p:sp>
      <p:sp>
        <p:nvSpPr>
          <p:cNvPr id="29" name="Picture Placeholder 33">
            <a:extLst>
              <a:ext uri="{FF2B5EF4-FFF2-40B4-BE49-F238E27FC236}">
                <a16:creationId xmlns:a16="http://schemas.microsoft.com/office/drawing/2014/main" id="{F356E399-83ED-4937-A1CC-F591866C0E8C}"/>
              </a:ext>
            </a:extLst>
          </p:cNvPr>
          <p:cNvSpPr>
            <a:spLocks noGrp="1"/>
          </p:cNvSpPr>
          <p:nvPr>
            <p:ph type="pic" sz="quarter" idx="22"/>
          </p:nvPr>
        </p:nvSpPr>
        <p:spPr>
          <a:xfrm>
            <a:off x="6356669" y="1761485"/>
            <a:ext cx="2494721" cy="2226366"/>
          </a:xfrm>
        </p:spPr>
        <p:txBody>
          <a:bodyPr>
            <a:normAutofit/>
          </a:bodyPr>
          <a:lstStyle>
            <a:lvl1pPr marL="0" indent="0" algn="ctr">
              <a:buNone/>
              <a:defRPr sz="1600">
                <a:solidFill>
                  <a:schemeClr val="bg1"/>
                </a:solidFill>
              </a:defRPr>
            </a:lvl1pPr>
          </a:lstStyle>
          <a:p>
            <a:r>
              <a:rPr lang="en-US"/>
              <a:t>Click icon to add picture</a:t>
            </a:r>
            <a:endParaRPr lang="en-US" dirty="0"/>
          </a:p>
        </p:txBody>
      </p:sp>
      <p:sp>
        <p:nvSpPr>
          <p:cNvPr id="30" name="Picture Placeholder 33">
            <a:extLst>
              <a:ext uri="{FF2B5EF4-FFF2-40B4-BE49-F238E27FC236}">
                <a16:creationId xmlns:a16="http://schemas.microsoft.com/office/drawing/2014/main" id="{0967254B-CF1D-4F0D-A7F6-EC4E117B7509}"/>
              </a:ext>
            </a:extLst>
          </p:cNvPr>
          <p:cNvSpPr>
            <a:spLocks noGrp="1"/>
          </p:cNvSpPr>
          <p:nvPr>
            <p:ph type="pic" sz="quarter" idx="23"/>
          </p:nvPr>
        </p:nvSpPr>
        <p:spPr>
          <a:xfrm>
            <a:off x="9301294" y="1761485"/>
            <a:ext cx="2494721" cy="2226366"/>
          </a:xfrm>
        </p:spPr>
        <p:txBody>
          <a:bodyPr>
            <a:normAutofit/>
          </a:bodyPr>
          <a:lstStyle>
            <a:lvl1pPr marL="0" indent="0" algn="ctr">
              <a:buNone/>
              <a:defRPr sz="1600">
                <a:solidFill>
                  <a:schemeClr val="bg1"/>
                </a:solidFill>
              </a:defRPr>
            </a:lvl1pPr>
          </a:lstStyle>
          <a:p>
            <a:r>
              <a:rPr lang="en-US"/>
              <a:t>Click icon to add picture</a:t>
            </a:r>
            <a:endParaRPr lang="en-US" dirty="0"/>
          </a:p>
        </p:txBody>
      </p:sp>
      <p:sp>
        <p:nvSpPr>
          <p:cNvPr id="31" name="Text Placeholder 39">
            <a:extLst>
              <a:ext uri="{FF2B5EF4-FFF2-40B4-BE49-F238E27FC236}">
                <a16:creationId xmlns:a16="http://schemas.microsoft.com/office/drawing/2014/main" id="{0CEF6C35-6F7B-43AD-9E4D-44C2F8A7DFAC}"/>
              </a:ext>
            </a:extLst>
          </p:cNvPr>
          <p:cNvSpPr>
            <a:spLocks noGrp="1"/>
          </p:cNvSpPr>
          <p:nvPr>
            <p:ph type="body" sz="quarter" idx="20" hasCustomPrompt="1"/>
          </p:nvPr>
        </p:nvSpPr>
        <p:spPr>
          <a:xfrm>
            <a:off x="371474" y="4302782"/>
            <a:ext cx="2686613" cy="666781"/>
          </a:xfrm>
        </p:spPr>
        <p:txBody>
          <a:bodyPr anchor="t">
            <a:noAutofit/>
          </a:bodyPr>
          <a:lstStyle>
            <a:lvl1pPr marL="0" indent="0" algn="ctr">
              <a:buNone/>
              <a:defRPr sz="2000" b="1">
                <a:solidFill>
                  <a:schemeClr val="accent1"/>
                </a:solidFill>
                <a:latin typeface="+mj-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33" name="Text Placeholder 39">
            <a:extLst>
              <a:ext uri="{FF2B5EF4-FFF2-40B4-BE49-F238E27FC236}">
                <a16:creationId xmlns:a16="http://schemas.microsoft.com/office/drawing/2014/main" id="{44EF032C-161A-4C58-B624-66488C255E1F}"/>
              </a:ext>
            </a:extLst>
          </p:cNvPr>
          <p:cNvSpPr>
            <a:spLocks noGrp="1"/>
          </p:cNvSpPr>
          <p:nvPr>
            <p:ph type="body" sz="quarter" idx="24" hasCustomPrompt="1"/>
          </p:nvPr>
        </p:nvSpPr>
        <p:spPr>
          <a:xfrm>
            <a:off x="371474" y="5058156"/>
            <a:ext cx="2686613" cy="666781"/>
          </a:xfrm>
        </p:spPr>
        <p:txBody>
          <a:bodyPr anchor="t">
            <a:noAutofit/>
          </a:bodyPr>
          <a:lstStyle>
            <a:lvl1pPr marL="0" indent="0" algn="ctr">
              <a:buNone/>
              <a:defRPr sz="1600" b="0">
                <a:solidFill>
                  <a:schemeClr val="tx1"/>
                </a:solidFill>
                <a:latin typeface="+mn-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37" name="Text Placeholder 39">
            <a:extLst>
              <a:ext uri="{FF2B5EF4-FFF2-40B4-BE49-F238E27FC236}">
                <a16:creationId xmlns:a16="http://schemas.microsoft.com/office/drawing/2014/main" id="{ACF86334-F4A8-4CCD-944F-524700CD8386}"/>
              </a:ext>
            </a:extLst>
          </p:cNvPr>
          <p:cNvSpPr>
            <a:spLocks noGrp="1"/>
          </p:cNvSpPr>
          <p:nvPr>
            <p:ph type="body" sz="quarter" idx="25" hasCustomPrompt="1"/>
          </p:nvPr>
        </p:nvSpPr>
        <p:spPr>
          <a:xfrm>
            <a:off x="3316099" y="4302782"/>
            <a:ext cx="2686613" cy="666781"/>
          </a:xfrm>
        </p:spPr>
        <p:txBody>
          <a:bodyPr anchor="t">
            <a:noAutofit/>
          </a:bodyPr>
          <a:lstStyle>
            <a:lvl1pPr marL="0" indent="0" algn="ctr">
              <a:buNone/>
              <a:defRPr sz="2000" b="1">
                <a:solidFill>
                  <a:schemeClr val="accent2"/>
                </a:solidFill>
                <a:latin typeface="+mj-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38" name="Text Placeholder 39">
            <a:extLst>
              <a:ext uri="{FF2B5EF4-FFF2-40B4-BE49-F238E27FC236}">
                <a16:creationId xmlns:a16="http://schemas.microsoft.com/office/drawing/2014/main" id="{135B4AC9-821C-4D70-8A4A-1992394DE432}"/>
              </a:ext>
            </a:extLst>
          </p:cNvPr>
          <p:cNvSpPr>
            <a:spLocks noGrp="1"/>
          </p:cNvSpPr>
          <p:nvPr>
            <p:ph type="body" sz="quarter" idx="26" hasCustomPrompt="1"/>
          </p:nvPr>
        </p:nvSpPr>
        <p:spPr>
          <a:xfrm>
            <a:off x="3316099" y="5058156"/>
            <a:ext cx="2686613" cy="666781"/>
          </a:xfrm>
        </p:spPr>
        <p:txBody>
          <a:bodyPr anchor="t">
            <a:noAutofit/>
          </a:bodyPr>
          <a:lstStyle>
            <a:lvl1pPr marL="0" indent="0" algn="ctr">
              <a:buNone/>
              <a:defRPr sz="1600" b="0">
                <a:solidFill>
                  <a:schemeClr val="tx1"/>
                </a:solidFill>
                <a:latin typeface="+mn-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0" name="Text Placeholder 39">
            <a:extLst>
              <a:ext uri="{FF2B5EF4-FFF2-40B4-BE49-F238E27FC236}">
                <a16:creationId xmlns:a16="http://schemas.microsoft.com/office/drawing/2014/main" id="{D2CF516C-7598-43D3-95E9-5633F8F4469B}"/>
              </a:ext>
            </a:extLst>
          </p:cNvPr>
          <p:cNvSpPr>
            <a:spLocks noGrp="1"/>
          </p:cNvSpPr>
          <p:nvPr>
            <p:ph type="body" sz="quarter" idx="27" hasCustomPrompt="1"/>
          </p:nvPr>
        </p:nvSpPr>
        <p:spPr>
          <a:xfrm>
            <a:off x="6260723" y="4302782"/>
            <a:ext cx="2686613" cy="666781"/>
          </a:xfrm>
        </p:spPr>
        <p:txBody>
          <a:bodyPr anchor="t">
            <a:noAutofit/>
          </a:bodyPr>
          <a:lstStyle>
            <a:lvl1pPr marL="0" indent="0" algn="ctr">
              <a:buNone/>
              <a:defRPr sz="2000" b="1">
                <a:solidFill>
                  <a:schemeClr val="accent4"/>
                </a:solidFill>
                <a:latin typeface="+mj-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1" name="Text Placeholder 39">
            <a:extLst>
              <a:ext uri="{FF2B5EF4-FFF2-40B4-BE49-F238E27FC236}">
                <a16:creationId xmlns:a16="http://schemas.microsoft.com/office/drawing/2014/main" id="{12A6084C-5383-4EFC-8D49-33C5B61E6492}"/>
              </a:ext>
            </a:extLst>
          </p:cNvPr>
          <p:cNvSpPr>
            <a:spLocks noGrp="1"/>
          </p:cNvSpPr>
          <p:nvPr>
            <p:ph type="body" sz="quarter" idx="28" hasCustomPrompt="1"/>
          </p:nvPr>
        </p:nvSpPr>
        <p:spPr>
          <a:xfrm>
            <a:off x="6260723" y="5058156"/>
            <a:ext cx="2686613" cy="666781"/>
          </a:xfrm>
        </p:spPr>
        <p:txBody>
          <a:bodyPr anchor="t">
            <a:noAutofit/>
          </a:bodyPr>
          <a:lstStyle>
            <a:lvl1pPr marL="0" indent="0" algn="ctr">
              <a:buNone/>
              <a:defRPr sz="1600" b="0">
                <a:solidFill>
                  <a:schemeClr val="tx1"/>
                </a:solidFill>
                <a:latin typeface="+mn-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2" name="Text Placeholder 39">
            <a:extLst>
              <a:ext uri="{FF2B5EF4-FFF2-40B4-BE49-F238E27FC236}">
                <a16:creationId xmlns:a16="http://schemas.microsoft.com/office/drawing/2014/main" id="{EFC5493B-D3CF-41B9-A996-7FBE932504B8}"/>
              </a:ext>
            </a:extLst>
          </p:cNvPr>
          <p:cNvSpPr>
            <a:spLocks noGrp="1"/>
          </p:cNvSpPr>
          <p:nvPr>
            <p:ph type="body" sz="quarter" idx="29" hasCustomPrompt="1"/>
          </p:nvPr>
        </p:nvSpPr>
        <p:spPr>
          <a:xfrm>
            <a:off x="9205350" y="4302782"/>
            <a:ext cx="2686613" cy="666781"/>
          </a:xfrm>
        </p:spPr>
        <p:txBody>
          <a:bodyPr anchor="t">
            <a:noAutofit/>
          </a:bodyPr>
          <a:lstStyle>
            <a:lvl1pPr marL="0" indent="0" algn="ctr">
              <a:buNone/>
              <a:defRPr sz="2000" b="1">
                <a:solidFill>
                  <a:schemeClr val="accent6"/>
                </a:solidFill>
                <a:latin typeface="+mj-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4" name="Text Placeholder 39">
            <a:extLst>
              <a:ext uri="{FF2B5EF4-FFF2-40B4-BE49-F238E27FC236}">
                <a16:creationId xmlns:a16="http://schemas.microsoft.com/office/drawing/2014/main" id="{33A98F60-C169-44C1-9654-2239C9C1F29A}"/>
              </a:ext>
            </a:extLst>
          </p:cNvPr>
          <p:cNvSpPr>
            <a:spLocks noGrp="1"/>
          </p:cNvSpPr>
          <p:nvPr>
            <p:ph type="body" sz="quarter" idx="30" hasCustomPrompt="1"/>
          </p:nvPr>
        </p:nvSpPr>
        <p:spPr>
          <a:xfrm>
            <a:off x="9205350" y="5058156"/>
            <a:ext cx="2686613" cy="666781"/>
          </a:xfrm>
        </p:spPr>
        <p:txBody>
          <a:bodyPr anchor="t">
            <a:noAutofit/>
          </a:bodyPr>
          <a:lstStyle>
            <a:lvl1pPr marL="0" indent="0" algn="ctr">
              <a:buNone/>
              <a:defRPr sz="1600" b="0">
                <a:solidFill>
                  <a:schemeClr val="tx1"/>
                </a:solidFill>
                <a:latin typeface="+mn-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Tree>
    <p:extLst>
      <p:ext uri="{BB962C8B-B14F-4D97-AF65-F5344CB8AC3E}">
        <p14:creationId xmlns:p14="http://schemas.microsoft.com/office/powerpoint/2010/main" val="188473430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1_Title Only">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FBB81E01-55F6-44A7-8ACB-B172EA0F9FB3}"/>
              </a:ext>
            </a:extLst>
          </p:cNvPr>
          <p:cNvSpPr/>
          <p:nvPr userDrawn="1"/>
        </p:nvSpPr>
        <p:spPr>
          <a:xfrm>
            <a:off x="467420" y="3895002"/>
            <a:ext cx="2494721" cy="2067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a:extLst>
              <a:ext uri="{FF2B5EF4-FFF2-40B4-BE49-F238E27FC236}">
                <a16:creationId xmlns:a16="http://schemas.microsoft.com/office/drawing/2014/main" id="{FAD85DF7-0BE8-4B88-98A1-F5062CDAA964}"/>
              </a:ext>
            </a:extLst>
          </p:cNvPr>
          <p:cNvSpPr/>
          <p:nvPr userDrawn="1"/>
        </p:nvSpPr>
        <p:spPr>
          <a:xfrm>
            <a:off x="3412044" y="3895002"/>
            <a:ext cx="2494721" cy="20672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DF69394C-95D0-4D10-A34D-A35EF27D2806}"/>
              </a:ext>
            </a:extLst>
          </p:cNvPr>
          <p:cNvSpPr/>
          <p:nvPr userDrawn="1"/>
        </p:nvSpPr>
        <p:spPr>
          <a:xfrm>
            <a:off x="6356668" y="3895002"/>
            <a:ext cx="2494721" cy="2067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a:extLst>
              <a:ext uri="{FF2B5EF4-FFF2-40B4-BE49-F238E27FC236}">
                <a16:creationId xmlns:a16="http://schemas.microsoft.com/office/drawing/2014/main" id="{86DBF753-694A-4503-A33B-73C09E8EE3A5}"/>
              </a:ext>
            </a:extLst>
          </p:cNvPr>
          <p:cNvSpPr/>
          <p:nvPr userDrawn="1"/>
        </p:nvSpPr>
        <p:spPr>
          <a:xfrm>
            <a:off x="9301294" y="3895002"/>
            <a:ext cx="2494721" cy="206723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371475" y="260351"/>
            <a:ext cx="11520488" cy="758824"/>
          </a:xfrm>
        </p:spPr>
        <p:txBody>
          <a:bodyPr/>
          <a:lstStyle/>
          <a:p>
            <a:r>
              <a:rPr lang="en-US"/>
              <a:t>Click to edit Master title style</a:t>
            </a:r>
            <a:endParaRPr lang="en-US" dirty="0"/>
          </a:p>
        </p:txBody>
      </p:sp>
      <p:sp>
        <p:nvSpPr>
          <p:cNvPr id="17" name="Slide Number Placeholder 4">
            <a:extLst>
              <a:ext uri="{FF2B5EF4-FFF2-40B4-BE49-F238E27FC236}">
                <a16:creationId xmlns:a16="http://schemas.microsoft.com/office/drawing/2014/main" id="{76336E3A-55EE-4423-B1AA-7489CA988813}"/>
              </a:ext>
            </a:extLst>
          </p:cNvPr>
          <p:cNvSpPr>
            <a:spLocks noGrp="1"/>
          </p:cNvSpPr>
          <p:nvPr>
            <p:ph type="sldNum" sz="quarter" idx="12"/>
          </p:nvPr>
        </p:nvSpPr>
        <p:spPr>
          <a:xfrm>
            <a:off x="11518900" y="6581978"/>
            <a:ext cx="373062" cy="206104"/>
          </a:xfrm>
        </p:spPr>
        <p:txBody>
          <a:bodyPr/>
          <a:lstStyle/>
          <a:p>
            <a:fld id="{03DC2DEF-D2FE-4B45-ABA4-9F153FD1C98A}" type="slidenum">
              <a:rPr lang="en-US" smtClean="0"/>
              <a:t>‹#›</a:t>
            </a:fld>
            <a:endParaRPr lang="en-US" dirty="0"/>
          </a:p>
        </p:txBody>
      </p:sp>
      <p:cxnSp>
        <p:nvCxnSpPr>
          <p:cNvPr id="24" name="Straight Connector 23">
            <a:extLst>
              <a:ext uri="{FF2B5EF4-FFF2-40B4-BE49-F238E27FC236}">
                <a16:creationId xmlns:a16="http://schemas.microsoft.com/office/drawing/2014/main" id="{0C61EA57-B8EA-4589-A9DD-E25F300D5AFD}"/>
              </a:ext>
            </a:extLst>
          </p:cNvPr>
          <p:cNvCxnSpPr/>
          <p:nvPr userDrawn="1"/>
        </p:nvCxnSpPr>
        <p:spPr>
          <a:xfrm>
            <a:off x="4790661" y="6917634"/>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3" name="Picture Placeholder 33">
            <a:extLst>
              <a:ext uri="{FF2B5EF4-FFF2-40B4-BE49-F238E27FC236}">
                <a16:creationId xmlns:a16="http://schemas.microsoft.com/office/drawing/2014/main" id="{1644FD94-AD03-4C4F-A1A5-085DD8F56646}"/>
              </a:ext>
            </a:extLst>
          </p:cNvPr>
          <p:cNvSpPr>
            <a:spLocks noGrp="1"/>
          </p:cNvSpPr>
          <p:nvPr>
            <p:ph type="pic" sz="quarter" idx="13"/>
          </p:nvPr>
        </p:nvSpPr>
        <p:spPr>
          <a:xfrm>
            <a:off x="467420" y="1522949"/>
            <a:ext cx="2494721" cy="2226366"/>
          </a:xfrm>
        </p:spPr>
        <p:txBody>
          <a:bodyPr>
            <a:normAutofit/>
          </a:bodyPr>
          <a:lstStyle>
            <a:lvl1pPr marL="0" indent="0" algn="ctr">
              <a:buNone/>
              <a:defRPr sz="1600">
                <a:solidFill>
                  <a:schemeClr val="tx1"/>
                </a:solidFill>
              </a:defRPr>
            </a:lvl1pPr>
          </a:lstStyle>
          <a:p>
            <a:r>
              <a:rPr lang="en-US"/>
              <a:t>Click icon to add picture</a:t>
            </a:r>
            <a:endParaRPr lang="en-US" dirty="0"/>
          </a:p>
        </p:txBody>
      </p:sp>
      <p:sp>
        <p:nvSpPr>
          <p:cNvPr id="28" name="Picture Placeholder 33">
            <a:extLst>
              <a:ext uri="{FF2B5EF4-FFF2-40B4-BE49-F238E27FC236}">
                <a16:creationId xmlns:a16="http://schemas.microsoft.com/office/drawing/2014/main" id="{85BB27A3-DB87-46F4-8CA4-3C04A088E787}"/>
              </a:ext>
            </a:extLst>
          </p:cNvPr>
          <p:cNvSpPr>
            <a:spLocks noGrp="1"/>
          </p:cNvSpPr>
          <p:nvPr>
            <p:ph type="pic" sz="quarter" idx="21"/>
          </p:nvPr>
        </p:nvSpPr>
        <p:spPr>
          <a:xfrm>
            <a:off x="3412045" y="1522949"/>
            <a:ext cx="2494721" cy="2226366"/>
          </a:xfrm>
        </p:spPr>
        <p:txBody>
          <a:bodyPr>
            <a:normAutofit/>
          </a:bodyPr>
          <a:lstStyle>
            <a:lvl1pPr marL="0" indent="0" algn="ctr">
              <a:buNone/>
              <a:defRPr sz="1600">
                <a:solidFill>
                  <a:schemeClr val="tx1"/>
                </a:solidFill>
              </a:defRPr>
            </a:lvl1pPr>
          </a:lstStyle>
          <a:p>
            <a:r>
              <a:rPr lang="en-US"/>
              <a:t>Click icon to add picture</a:t>
            </a:r>
            <a:endParaRPr lang="en-US" dirty="0"/>
          </a:p>
        </p:txBody>
      </p:sp>
      <p:sp>
        <p:nvSpPr>
          <p:cNvPr id="29" name="Picture Placeholder 33">
            <a:extLst>
              <a:ext uri="{FF2B5EF4-FFF2-40B4-BE49-F238E27FC236}">
                <a16:creationId xmlns:a16="http://schemas.microsoft.com/office/drawing/2014/main" id="{F356E399-83ED-4937-A1CC-F591866C0E8C}"/>
              </a:ext>
            </a:extLst>
          </p:cNvPr>
          <p:cNvSpPr>
            <a:spLocks noGrp="1"/>
          </p:cNvSpPr>
          <p:nvPr>
            <p:ph type="pic" sz="quarter" idx="22"/>
          </p:nvPr>
        </p:nvSpPr>
        <p:spPr>
          <a:xfrm>
            <a:off x="6356669" y="1522949"/>
            <a:ext cx="2494721" cy="2226366"/>
          </a:xfrm>
        </p:spPr>
        <p:txBody>
          <a:bodyPr>
            <a:normAutofit/>
          </a:bodyPr>
          <a:lstStyle>
            <a:lvl1pPr marL="0" indent="0" algn="ctr">
              <a:buNone/>
              <a:defRPr sz="1600">
                <a:solidFill>
                  <a:schemeClr val="tx1"/>
                </a:solidFill>
              </a:defRPr>
            </a:lvl1pPr>
          </a:lstStyle>
          <a:p>
            <a:r>
              <a:rPr lang="en-US"/>
              <a:t>Click icon to add picture</a:t>
            </a:r>
            <a:endParaRPr lang="en-US" dirty="0"/>
          </a:p>
        </p:txBody>
      </p:sp>
      <p:sp>
        <p:nvSpPr>
          <p:cNvPr id="30" name="Picture Placeholder 33">
            <a:extLst>
              <a:ext uri="{FF2B5EF4-FFF2-40B4-BE49-F238E27FC236}">
                <a16:creationId xmlns:a16="http://schemas.microsoft.com/office/drawing/2014/main" id="{0967254B-CF1D-4F0D-A7F6-EC4E117B7509}"/>
              </a:ext>
            </a:extLst>
          </p:cNvPr>
          <p:cNvSpPr>
            <a:spLocks noGrp="1"/>
          </p:cNvSpPr>
          <p:nvPr>
            <p:ph type="pic" sz="quarter" idx="23"/>
          </p:nvPr>
        </p:nvSpPr>
        <p:spPr>
          <a:xfrm>
            <a:off x="9301294" y="1522949"/>
            <a:ext cx="2494721" cy="2226366"/>
          </a:xfrm>
        </p:spPr>
        <p:txBody>
          <a:bodyPr>
            <a:normAutofit/>
          </a:bodyPr>
          <a:lstStyle>
            <a:lvl1pPr marL="0" indent="0" algn="ctr">
              <a:buNone/>
              <a:defRPr sz="1600">
                <a:solidFill>
                  <a:schemeClr val="tx1"/>
                </a:solidFill>
              </a:defRPr>
            </a:lvl1pPr>
          </a:lstStyle>
          <a:p>
            <a:r>
              <a:rPr lang="en-US"/>
              <a:t>Click icon to add picture</a:t>
            </a:r>
            <a:endParaRPr lang="en-US" dirty="0"/>
          </a:p>
        </p:txBody>
      </p:sp>
      <p:sp>
        <p:nvSpPr>
          <p:cNvPr id="31" name="Text Placeholder 39">
            <a:extLst>
              <a:ext uri="{FF2B5EF4-FFF2-40B4-BE49-F238E27FC236}">
                <a16:creationId xmlns:a16="http://schemas.microsoft.com/office/drawing/2014/main" id="{0CEF6C35-6F7B-43AD-9E4D-44C2F8A7DFAC}"/>
              </a:ext>
            </a:extLst>
          </p:cNvPr>
          <p:cNvSpPr>
            <a:spLocks noGrp="1"/>
          </p:cNvSpPr>
          <p:nvPr>
            <p:ph type="body" sz="quarter" idx="20" hasCustomPrompt="1"/>
          </p:nvPr>
        </p:nvSpPr>
        <p:spPr>
          <a:xfrm>
            <a:off x="604610" y="4123880"/>
            <a:ext cx="2220341" cy="666781"/>
          </a:xfrm>
        </p:spPr>
        <p:txBody>
          <a:bodyPr anchor="t">
            <a:noAutofit/>
          </a:bodyPr>
          <a:lstStyle>
            <a:lvl1pPr marL="0" indent="0" algn="ctr">
              <a:buNone/>
              <a:defRPr sz="2000" b="1">
                <a:solidFill>
                  <a:schemeClr val="bg1"/>
                </a:solidFill>
                <a:latin typeface="+mj-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33" name="Text Placeholder 39">
            <a:extLst>
              <a:ext uri="{FF2B5EF4-FFF2-40B4-BE49-F238E27FC236}">
                <a16:creationId xmlns:a16="http://schemas.microsoft.com/office/drawing/2014/main" id="{44EF032C-161A-4C58-B624-66488C255E1F}"/>
              </a:ext>
            </a:extLst>
          </p:cNvPr>
          <p:cNvSpPr>
            <a:spLocks noGrp="1"/>
          </p:cNvSpPr>
          <p:nvPr>
            <p:ph type="body" sz="quarter" idx="24" hasCustomPrompt="1"/>
          </p:nvPr>
        </p:nvSpPr>
        <p:spPr>
          <a:xfrm>
            <a:off x="604610" y="4879254"/>
            <a:ext cx="2220341" cy="666781"/>
          </a:xfrm>
        </p:spPr>
        <p:txBody>
          <a:bodyPr anchor="t">
            <a:noAutofit/>
          </a:bodyPr>
          <a:lstStyle>
            <a:lvl1pPr marL="0" indent="0" algn="ctr">
              <a:buNone/>
              <a:defRPr sz="1600" b="0">
                <a:solidFill>
                  <a:schemeClr val="bg1"/>
                </a:solidFill>
                <a:latin typeface="+mn-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37" name="Text Placeholder 39">
            <a:extLst>
              <a:ext uri="{FF2B5EF4-FFF2-40B4-BE49-F238E27FC236}">
                <a16:creationId xmlns:a16="http://schemas.microsoft.com/office/drawing/2014/main" id="{ACF86334-F4A8-4CCD-944F-524700CD8386}"/>
              </a:ext>
            </a:extLst>
          </p:cNvPr>
          <p:cNvSpPr>
            <a:spLocks noGrp="1"/>
          </p:cNvSpPr>
          <p:nvPr>
            <p:ph type="body" sz="quarter" idx="25" hasCustomPrompt="1"/>
          </p:nvPr>
        </p:nvSpPr>
        <p:spPr>
          <a:xfrm>
            <a:off x="3549235" y="4123880"/>
            <a:ext cx="2220341" cy="666781"/>
          </a:xfrm>
        </p:spPr>
        <p:txBody>
          <a:bodyPr anchor="t">
            <a:noAutofit/>
          </a:bodyPr>
          <a:lstStyle>
            <a:lvl1pPr marL="0" indent="0" algn="ctr">
              <a:buNone/>
              <a:defRPr sz="2000" b="1">
                <a:solidFill>
                  <a:schemeClr val="bg1"/>
                </a:solidFill>
                <a:latin typeface="+mj-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38" name="Text Placeholder 39">
            <a:extLst>
              <a:ext uri="{FF2B5EF4-FFF2-40B4-BE49-F238E27FC236}">
                <a16:creationId xmlns:a16="http://schemas.microsoft.com/office/drawing/2014/main" id="{135B4AC9-821C-4D70-8A4A-1992394DE432}"/>
              </a:ext>
            </a:extLst>
          </p:cNvPr>
          <p:cNvSpPr>
            <a:spLocks noGrp="1"/>
          </p:cNvSpPr>
          <p:nvPr>
            <p:ph type="body" sz="quarter" idx="26" hasCustomPrompt="1"/>
          </p:nvPr>
        </p:nvSpPr>
        <p:spPr>
          <a:xfrm>
            <a:off x="3549235" y="4879254"/>
            <a:ext cx="2220341" cy="666781"/>
          </a:xfrm>
        </p:spPr>
        <p:txBody>
          <a:bodyPr anchor="t">
            <a:noAutofit/>
          </a:bodyPr>
          <a:lstStyle>
            <a:lvl1pPr marL="0" indent="0" algn="ctr">
              <a:buNone/>
              <a:defRPr sz="1600" b="0">
                <a:solidFill>
                  <a:schemeClr val="bg1"/>
                </a:solidFill>
                <a:latin typeface="+mn-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0" name="Text Placeholder 39">
            <a:extLst>
              <a:ext uri="{FF2B5EF4-FFF2-40B4-BE49-F238E27FC236}">
                <a16:creationId xmlns:a16="http://schemas.microsoft.com/office/drawing/2014/main" id="{D2CF516C-7598-43D3-95E9-5633F8F4469B}"/>
              </a:ext>
            </a:extLst>
          </p:cNvPr>
          <p:cNvSpPr>
            <a:spLocks noGrp="1"/>
          </p:cNvSpPr>
          <p:nvPr>
            <p:ph type="body" sz="quarter" idx="27" hasCustomPrompt="1"/>
          </p:nvPr>
        </p:nvSpPr>
        <p:spPr>
          <a:xfrm>
            <a:off x="6493859" y="4123880"/>
            <a:ext cx="2220341" cy="666781"/>
          </a:xfrm>
        </p:spPr>
        <p:txBody>
          <a:bodyPr anchor="t">
            <a:noAutofit/>
          </a:bodyPr>
          <a:lstStyle>
            <a:lvl1pPr marL="0" indent="0" algn="ctr">
              <a:buNone/>
              <a:defRPr sz="2000" b="1">
                <a:solidFill>
                  <a:schemeClr val="bg1"/>
                </a:solidFill>
                <a:latin typeface="+mj-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1" name="Text Placeholder 39">
            <a:extLst>
              <a:ext uri="{FF2B5EF4-FFF2-40B4-BE49-F238E27FC236}">
                <a16:creationId xmlns:a16="http://schemas.microsoft.com/office/drawing/2014/main" id="{12A6084C-5383-4EFC-8D49-33C5B61E6492}"/>
              </a:ext>
            </a:extLst>
          </p:cNvPr>
          <p:cNvSpPr>
            <a:spLocks noGrp="1"/>
          </p:cNvSpPr>
          <p:nvPr>
            <p:ph type="body" sz="quarter" idx="28" hasCustomPrompt="1"/>
          </p:nvPr>
        </p:nvSpPr>
        <p:spPr>
          <a:xfrm>
            <a:off x="6493859" y="4879254"/>
            <a:ext cx="2220341" cy="666781"/>
          </a:xfrm>
        </p:spPr>
        <p:txBody>
          <a:bodyPr anchor="t">
            <a:noAutofit/>
          </a:bodyPr>
          <a:lstStyle>
            <a:lvl1pPr marL="0" indent="0" algn="ctr">
              <a:buNone/>
              <a:defRPr sz="1600" b="0">
                <a:solidFill>
                  <a:schemeClr val="bg1"/>
                </a:solidFill>
                <a:latin typeface="+mn-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2" name="Text Placeholder 39">
            <a:extLst>
              <a:ext uri="{FF2B5EF4-FFF2-40B4-BE49-F238E27FC236}">
                <a16:creationId xmlns:a16="http://schemas.microsoft.com/office/drawing/2014/main" id="{EFC5493B-D3CF-41B9-A996-7FBE932504B8}"/>
              </a:ext>
            </a:extLst>
          </p:cNvPr>
          <p:cNvSpPr>
            <a:spLocks noGrp="1"/>
          </p:cNvSpPr>
          <p:nvPr>
            <p:ph type="body" sz="quarter" idx="29" hasCustomPrompt="1"/>
          </p:nvPr>
        </p:nvSpPr>
        <p:spPr>
          <a:xfrm>
            <a:off x="9438486" y="4123880"/>
            <a:ext cx="2220341" cy="666781"/>
          </a:xfrm>
        </p:spPr>
        <p:txBody>
          <a:bodyPr anchor="t">
            <a:noAutofit/>
          </a:bodyPr>
          <a:lstStyle>
            <a:lvl1pPr marL="0" indent="0" algn="ctr">
              <a:buNone/>
              <a:defRPr sz="2000" b="1">
                <a:solidFill>
                  <a:schemeClr val="bg1"/>
                </a:solidFill>
                <a:latin typeface="+mj-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4" name="Text Placeholder 39">
            <a:extLst>
              <a:ext uri="{FF2B5EF4-FFF2-40B4-BE49-F238E27FC236}">
                <a16:creationId xmlns:a16="http://schemas.microsoft.com/office/drawing/2014/main" id="{33A98F60-C169-44C1-9654-2239C9C1F29A}"/>
              </a:ext>
            </a:extLst>
          </p:cNvPr>
          <p:cNvSpPr>
            <a:spLocks noGrp="1"/>
          </p:cNvSpPr>
          <p:nvPr>
            <p:ph type="body" sz="quarter" idx="30" hasCustomPrompt="1"/>
          </p:nvPr>
        </p:nvSpPr>
        <p:spPr>
          <a:xfrm>
            <a:off x="9438486" y="4879254"/>
            <a:ext cx="2220341" cy="666781"/>
          </a:xfrm>
        </p:spPr>
        <p:txBody>
          <a:bodyPr anchor="t">
            <a:noAutofit/>
          </a:bodyPr>
          <a:lstStyle>
            <a:lvl1pPr marL="0" indent="0" algn="ctr">
              <a:buNone/>
              <a:defRPr sz="1600" b="0">
                <a:solidFill>
                  <a:schemeClr val="bg1"/>
                </a:solidFill>
                <a:latin typeface="+mn-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Tree>
    <p:extLst>
      <p:ext uri="{BB962C8B-B14F-4D97-AF65-F5344CB8AC3E}">
        <p14:creationId xmlns:p14="http://schemas.microsoft.com/office/powerpoint/2010/main" val="56538280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2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371475" y="260351"/>
            <a:ext cx="11520488" cy="758824"/>
          </a:xfrm>
        </p:spPr>
        <p:txBody>
          <a:bodyPr/>
          <a:lstStyle/>
          <a:p>
            <a:r>
              <a:rPr lang="en-US"/>
              <a:t>Click to edit Master title style</a:t>
            </a:r>
            <a:endParaRPr lang="en-US" dirty="0"/>
          </a:p>
        </p:txBody>
      </p:sp>
      <p:sp>
        <p:nvSpPr>
          <p:cNvPr id="17" name="Slide Number Placeholder 4">
            <a:extLst>
              <a:ext uri="{FF2B5EF4-FFF2-40B4-BE49-F238E27FC236}">
                <a16:creationId xmlns:a16="http://schemas.microsoft.com/office/drawing/2014/main" id="{76336E3A-55EE-4423-B1AA-7489CA988813}"/>
              </a:ext>
            </a:extLst>
          </p:cNvPr>
          <p:cNvSpPr>
            <a:spLocks noGrp="1"/>
          </p:cNvSpPr>
          <p:nvPr>
            <p:ph type="sldNum" sz="quarter" idx="12"/>
          </p:nvPr>
        </p:nvSpPr>
        <p:spPr>
          <a:xfrm>
            <a:off x="11518900" y="6581978"/>
            <a:ext cx="373062" cy="206104"/>
          </a:xfrm>
        </p:spPr>
        <p:txBody>
          <a:bodyPr/>
          <a:lstStyle/>
          <a:p>
            <a:fld id="{03DC2DEF-D2FE-4B45-ABA4-9F153FD1C98A}" type="slidenum">
              <a:rPr lang="en-US" smtClean="0"/>
              <a:t>‹#›</a:t>
            </a:fld>
            <a:endParaRPr lang="en-US" dirty="0"/>
          </a:p>
        </p:txBody>
      </p:sp>
      <p:cxnSp>
        <p:nvCxnSpPr>
          <p:cNvPr id="24" name="Straight Connector 23">
            <a:extLst>
              <a:ext uri="{FF2B5EF4-FFF2-40B4-BE49-F238E27FC236}">
                <a16:creationId xmlns:a16="http://schemas.microsoft.com/office/drawing/2014/main" id="{0C61EA57-B8EA-4589-A9DD-E25F300D5AFD}"/>
              </a:ext>
            </a:extLst>
          </p:cNvPr>
          <p:cNvCxnSpPr/>
          <p:nvPr userDrawn="1"/>
        </p:nvCxnSpPr>
        <p:spPr>
          <a:xfrm>
            <a:off x="4790661" y="6917634"/>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 name="Chart Placeholder 3">
            <a:extLst>
              <a:ext uri="{FF2B5EF4-FFF2-40B4-BE49-F238E27FC236}">
                <a16:creationId xmlns:a16="http://schemas.microsoft.com/office/drawing/2014/main" id="{56084AEC-DB39-4367-A213-BB2FE4AD38BE}"/>
              </a:ext>
            </a:extLst>
          </p:cNvPr>
          <p:cNvSpPr>
            <a:spLocks noGrp="1"/>
          </p:cNvSpPr>
          <p:nvPr>
            <p:ph type="chart" sz="quarter" idx="13"/>
          </p:nvPr>
        </p:nvSpPr>
        <p:spPr>
          <a:xfrm>
            <a:off x="4900613" y="1233488"/>
            <a:ext cx="6991350" cy="4967287"/>
          </a:xfrm>
        </p:spPr>
        <p:txBody>
          <a:bodyPr>
            <a:normAutofit/>
          </a:bodyPr>
          <a:lstStyle>
            <a:lvl1pPr marL="0" indent="0" algn="ctr">
              <a:buNone/>
              <a:defRPr sz="2000"/>
            </a:lvl1pPr>
          </a:lstStyle>
          <a:p>
            <a:r>
              <a:rPr lang="en-US"/>
              <a:t>Click icon to add chart</a:t>
            </a:r>
            <a:endParaRPr lang="en-US" dirty="0"/>
          </a:p>
        </p:txBody>
      </p:sp>
      <p:sp>
        <p:nvSpPr>
          <p:cNvPr id="25" name="Rectangle 24">
            <a:extLst>
              <a:ext uri="{FF2B5EF4-FFF2-40B4-BE49-F238E27FC236}">
                <a16:creationId xmlns:a16="http://schemas.microsoft.com/office/drawing/2014/main" id="{D928258E-48B5-471F-BC61-B45FB2CA51BA}"/>
              </a:ext>
            </a:extLst>
          </p:cNvPr>
          <p:cNvSpPr/>
          <p:nvPr userDrawn="1"/>
        </p:nvSpPr>
        <p:spPr>
          <a:xfrm>
            <a:off x="371474" y="1233488"/>
            <a:ext cx="4419187" cy="496728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 Placeholder 5">
            <a:extLst>
              <a:ext uri="{FF2B5EF4-FFF2-40B4-BE49-F238E27FC236}">
                <a16:creationId xmlns:a16="http://schemas.microsoft.com/office/drawing/2014/main" id="{9867FAC3-5109-4D5D-8105-FC48313396C4}"/>
              </a:ext>
            </a:extLst>
          </p:cNvPr>
          <p:cNvSpPr>
            <a:spLocks noGrp="1"/>
          </p:cNvSpPr>
          <p:nvPr>
            <p:ph type="body" sz="quarter" idx="14"/>
          </p:nvPr>
        </p:nvSpPr>
        <p:spPr>
          <a:xfrm>
            <a:off x="546100" y="1450975"/>
            <a:ext cx="4065588" cy="4552950"/>
          </a:xfrm>
        </p:spPr>
        <p:txBody>
          <a:bodyPr>
            <a:normAutofit/>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5967963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3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371475" y="260351"/>
            <a:ext cx="11520488" cy="758824"/>
          </a:xfrm>
        </p:spPr>
        <p:txBody>
          <a:bodyPr/>
          <a:lstStyle/>
          <a:p>
            <a:r>
              <a:rPr lang="en-US"/>
              <a:t>Click to edit Master title style</a:t>
            </a:r>
            <a:endParaRPr lang="en-US" dirty="0"/>
          </a:p>
        </p:txBody>
      </p:sp>
      <p:sp>
        <p:nvSpPr>
          <p:cNvPr id="17" name="Slide Number Placeholder 4">
            <a:extLst>
              <a:ext uri="{FF2B5EF4-FFF2-40B4-BE49-F238E27FC236}">
                <a16:creationId xmlns:a16="http://schemas.microsoft.com/office/drawing/2014/main" id="{76336E3A-55EE-4423-B1AA-7489CA988813}"/>
              </a:ext>
            </a:extLst>
          </p:cNvPr>
          <p:cNvSpPr>
            <a:spLocks noGrp="1"/>
          </p:cNvSpPr>
          <p:nvPr>
            <p:ph type="sldNum" sz="quarter" idx="12"/>
          </p:nvPr>
        </p:nvSpPr>
        <p:spPr>
          <a:xfrm>
            <a:off x="11518900" y="6581978"/>
            <a:ext cx="373062" cy="206104"/>
          </a:xfrm>
        </p:spPr>
        <p:txBody>
          <a:bodyPr/>
          <a:lstStyle/>
          <a:p>
            <a:fld id="{03DC2DEF-D2FE-4B45-ABA4-9F153FD1C98A}" type="slidenum">
              <a:rPr lang="en-US" smtClean="0"/>
              <a:t>‹#›</a:t>
            </a:fld>
            <a:endParaRPr lang="en-US" dirty="0"/>
          </a:p>
        </p:txBody>
      </p:sp>
      <p:cxnSp>
        <p:nvCxnSpPr>
          <p:cNvPr id="24" name="Straight Connector 23">
            <a:extLst>
              <a:ext uri="{FF2B5EF4-FFF2-40B4-BE49-F238E27FC236}">
                <a16:creationId xmlns:a16="http://schemas.microsoft.com/office/drawing/2014/main" id="{0C61EA57-B8EA-4589-A9DD-E25F300D5AFD}"/>
              </a:ext>
            </a:extLst>
          </p:cNvPr>
          <p:cNvCxnSpPr/>
          <p:nvPr userDrawn="1"/>
        </p:nvCxnSpPr>
        <p:spPr>
          <a:xfrm>
            <a:off x="4790661" y="6917634"/>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 name="Chart Placeholder 3">
            <a:extLst>
              <a:ext uri="{FF2B5EF4-FFF2-40B4-BE49-F238E27FC236}">
                <a16:creationId xmlns:a16="http://schemas.microsoft.com/office/drawing/2014/main" id="{56084AEC-DB39-4367-A213-BB2FE4AD38BE}"/>
              </a:ext>
            </a:extLst>
          </p:cNvPr>
          <p:cNvSpPr>
            <a:spLocks noGrp="1"/>
          </p:cNvSpPr>
          <p:nvPr>
            <p:ph type="chart" sz="quarter" idx="13"/>
          </p:nvPr>
        </p:nvSpPr>
        <p:spPr>
          <a:xfrm>
            <a:off x="371475" y="1233488"/>
            <a:ext cx="11520488" cy="4967287"/>
          </a:xfrm>
        </p:spPr>
        <p:txBody>
          <a:bodyPr>
            <a:normAutofit/>
          </a:bodyPr>
          <a:lstStyle>
            <a:lvl1pPr marL="0" indent="0" algn="ctr">
              <a:buNone/>
              <a:defRPr sz="2000"/>
            </a:lvl1pPr>
          </a:lstStyle>
          <a:p>
            <a:r>
              <a:rPr lang="en-US"/>
              <a:t>Click icon to add chart</a:t>
            </a:r>
            <a:endParaRPr lang="en-US" dirty="0"/>
          </a:p>
        </p:txBody>
      </p:sp>
    </p:spTree>
    <p:extLst>
      <p:ext uri="{BB962C8B-B14F-4D97-AF65-F5344CB8AC3E}">
        <p14:creationId xmlns:p14="http://schemas.microsoft.com/office/powerpoint/2010/main" val="258952979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4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371475" y="260351"/>
            <a:ext cx="11520488" cy="758824"/>
          </a:xfrm>
        </p:spPr>
        <p:txBody>
          <a:bodyPr/>
          <a:lstStyle/>
          <a:p>
            <a:r>
              <a:rPr lang="en-US"/>
              <a:t>Click to edit Master title style</a:t>
            </a:r>
            <a:endParaRPr lang="en-US" dirty="0"/>
          </a:p>
        </p:txBody>
      </p:sp>
      <p:sp>
        <p:nvSpPr>
          <p:cNvPr id="17" name="Slide Number Placeholder 4">
            <a:extLst>
              <a:ext uri="{FF2B5EF4-FFF2-40B4-BE49-F238E27FC236}">
                <a16:creationId xmlns:a16="http://schemas.microsoft.com/office/drawing/2014/main" id="{76336E3A-55EE-4423-B1AA-7489CA988813}"/>
              </a:ext>
            </a:extLst>
          </p:cNvPr>
          <p:cNvSpPr>
            <a:spLocks noGrp="1"/>
          </p:cNvSpPr>
          <p:nvPr>
            <p:ph type="sldNum" sz="quarter" idx="12"/>
          </p:nvPr>
        </p:nvSpPr>
        <p:spPr>
          <a:xfrm>
            <a:off x="11518900" y="6581978"/>
            <a:ext cx="373062" cy="206104"/>
          </a:xfrm>
        </p:spPr>
        <p:txBody>
          <a:bodyPr/>
          <a:lstStyle/>
          <a:p>
            <a:fld id="{03DC2DEF-D2FE-4B45-ABA4-9F153FD1C98A}" type="slidenum">
              <a:rPr lang="en-US" smtClean="0"/>
              <a:t>‹#›</a:t>
            </a:fld>
            <a:endParaRPr lang="en-US" dirty="0"/>
          </a:p>
        </p:txBody>
      </p:sp>
      <p:cxnSp>
        <p:nvCxnSpPr>
          <p:cNvPr id="24" name="Straight Connector 23">
            <a:extLst>
              <a:ext uri="{FF2B5EF4-FFF2-40B4-BE49-F238E27FC236}">
                <a16:creationId xmlns:a16="http://schemas.microsoft.com/office/drawing/2014/main" id="{0C61EA57-B8EA-4589-A9DD-E25F300D5AFD}"/>
              </a:ext>
            </a:extLst>
          </p:cNvPr>
          <p:cNvCxnSpPr/>
          <p:nvPr userDrawn="1"/>
        </p:nvCxnSpPr>
        <p:spPr>
          <a:xfrm>
            <a:off x="4790661" y="6917634"/>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 name="Chart Placeholder 3">
            <a:extLst>
              <a:ext uri="{FF2B5EF4-FFF2-40B4-BE49-F238E27FC236}">
                <a16:creationId xmlns:a16="http://schemas.microsoft.com/office/drawing/2014/main" id="{56084AEC-DB39-4367-A213-BB2FE4AD38BE}"/>
              </a:ext>
            </a:extLst>
          </p:cNvPr>
          <p:cNvSpPr>
            <a:spLocks noGrp="1"/>
          </p:cNvSpPr>
          <p:nvPr>
            <p:ph type="chart" sz="quarter" idx="13"/>
          </p:nvPr>
        </p:nvSpPr>
        <p:spPr>
          <a:xfrm>
            <a:off x="371475" y="1233488"/>
            <a:ext cx="7450621" cy="4967287"/>
          </a:xfrm>
        </p:spPr>
        <p:txBody>
          <a:bodyPr>
            <a:normAutofit/>
          </a:bodyPr>
          <a:lstStyle>
            <a:lvl1pPr marL="0" indent="0" algn="ctr">
              <a:buNone/>
              <a:defRPr sz="2000"/>
            </a:lvl1pPr>
          </a:lstStyle>
          <a:p>
            <a:r>
              <a:rPr lang="en-US"/>
              <a:t>Click icon to add chart</a:t>
            </a:r>
            <a:endParaRPr lang="en-US" dirty="0"/>
          </a:p>
        </p:txBody>
      </p:sp>
      <p:sp>
        <p:nvSpPr>
          <p:cNvPr id="5" name="Picture Placeholder 4">
            <a:extLst>
              <a:ext uri="{FF2B5EF4-FFF2-40B4-BE49-F238E27FC236}">
                <a16:creationId xmlns:a16="http://schemas.microsoft.com/office/drawing/2014/main" id="{F1D1D3DC-359F-47D3-A498-6E5DEF615BD3}"/>
              </a:ext>
            </a:extLst>
          </p:cNvPr>
          <p:cNvSpPr>
            <a:spLocks noGrp="1"/>
          </p:cNvSpPr>
          <p:nvPr>
            <p:ph type="pic" sz="quarter" idx="14"/>
          </p:nvPr>
        </p:nvSpPr>
        <p:spPr>
          <a:xfrm>
            <a:off x="7940675" y="1233488"/>
            <a:ext cx="3951288" cy="4967287"/>
          </a:xfrm>
        </p:spPr>
        <p:txBody>
          <a:bodyPr>
            <a:normAutofit/>
          </a:bodyPr>
          <a:lstStyle>
            <a:lvl1pPr marL="0" indent="0" algn="ctr">
              <a:buNone/>
              <a:defRPr sz="2000"/>
            </a:lvl1pPr>
          </a:lstStyle>
          <a:p>
            <a:r>
              <a:rPr lang="en-US"/>
              <a:t>Click icon to add picture</a:t>
            </a:r>
            <a:endParaRPr lang="en-US" dirty="0"/>
          </a:p>
        </p:txBody>
      </p:sp>
    </p:spTree>
    <p:extLst>
      <p:ext uri="{BB962C8B-B14F-4D97-AF65-F5344CB8AC3E}">
        <p14:creationId xmlns:p14="http://schemas.microsoft.com/office/powerpoint/2010/main" val="384059300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5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371475" y="260351"/>
            <a:ext cx="11520488" cy="758824"/>
          </a:xfrm>
        </p:spPr>
        <p:txBody>
          <a:bodyPr/>
          <a:lstStyle/>
          <a:p>
            <a:r>
              <a:rPr lang="en-US"/>
              <a:t>Click to edit Master title style</a:t>
            </a:r>
            <a:endParaRPr lang="en-US" dirty="0"/>
          </a:p>
        </p:txBody>
      </p:sp>
      <p:sp>
        <p:nvSpPr>
          <p:cNvPr id="17" name="Slide Number Placeholder 4">
            <a:extLst>
              <a:ext uri="{FF2B5EF4-FFF2-40B4-BE49-F238E27FC236}">
                <a16:creationId xmlns:a16="http://schemas.microsoft.com/office/drawing/2014/main" id="{76336E3A-55EE-4423-B1AA-7489CA988813}"/>
              </a:ext>
            </a:extLst>
          </p:cNvPr>
          <p:cNvSpPr>
            <a:spLocks noGrp="1"/>
          </p:cNvSpPr>
          <p:nvPr>
            <p:ph type="sldNum" sz="quarter" idx="12"/>
          </p:nvPr>
        </p:nvSpPr>
        <p:spPr>
          <a:xfrm>
            <a:off x="11518900" y="6581978"/>
            <a:ext cx="373062" cy="206104"/>
          </a:xfrm>
        </p:spPr>
        <p:txBody>
          <a:bodyPr/>
          <a:lstStyle/>
          <a:p>
            <a:fld id="{03DC2DEF-D2FE-4B45-ABA4-9F153FD1C98A}" type="slidenum">
              <a:rPr lang="en-US" smtClean="0"/>
              <a:t>‹#›</a:t>
            </a:fld>
            <a:endParaRPr lang="en-US" dirty="0"/>
          </a:p>
        </p:txBody>
      </p:sp>
      <p:cxnSp>
        <p:nvCxnSpPr>
          <p:cNvPr id="24" name="Straight Connector 23">
            <a:extLst>
              <a:ext uri="{FF2B5EF4-FFF2-40B4-BE49-F238E27FC236}">
                <a16:creationId xmlns:a16="http://schemas.microsoft.com/office/drawing/2014/main" id="{0C61EA57-B8EA-4589-A9DD-E25F300D5AFD}"/>
              </a:ext>
            </a:extLst>
          </p:cNvPr>
          <p:cNvCxnSpPr/>
          <p:nvPr userDrawn="1"/>
        </p:nvCxnSpPr>
        <p:spPr>
          <a:xfrm>
            <a:off x="4790661" y="6917634"/>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 name="Chart Placeholder 3">
            <a:extLst>
              <a:ext uri="{FF2B5EF4-FFF2-40B4-BE49-F238E27FC236}">
                <a16:creationId xmlns:a16="http://schemas.microsoft.com/office/drawing/2014/main" id="{56084AEC-DB39-4367-A213-BB2FE4AD38BE}"/>
              </a:ext>
            </a:extLst>
          </p:cNvPr>
          <p:cNvSpPr>
            <a:spLocks noGrp="1"/>
          </p:cNvSpPr>
          <p:nvPr>
            <p:ph type="chart" sz="quarter" idx="13"/>
          </p:nvPr>
        </p:nvSpPr>
        <p:spPr>
          <a:xfrm>
            <a:off x="381415" y="1233488"/>
            <a:ext cx="5512490" cy="4967287"/>
          </a:xfrm>
        </p:spPr>
        <p:txBody>
          <a:bodyPr>
            <a:normAutofit/>
          </a:bodyPr>
          <a:lstStyle>
            <a:lvl1pPr marL="0" indent="0" algn="ctr">
              <a:buNone/>
              <a:defRPr sz="2000"/>
            </a:lvl1pPr>
          </a:lstStyle>
          <a:p>
            <a:r>
              <a:rPr lang="en-US"/>
              <a:t>Click icon to add chart</a:t>
            </a:r>
            <a:endParaRPr lang="en-US" dirty="0"/>
          </a:p>
        </p:txBody>
      </p:sp>
      <p:sp>
        <p:nvSpPr>
          <p:cNvPr id="7" name="Chart Placeholder 3">
            <a:extLst>
              <a:ext uri="{FF2B5EF4-FFF2-40B4-BE49-F238E27FC236}">
                <a16:creationId xmlns:a16="http://schemas.microsoft.com/office/drawing/2014/main" id="{6750280A-6976-42F9-B984-8601DD1972DC}"/>
              </a:ext>
            </a:extLst>
          </p:cNvPr>
          <p:cNvSpPr>
            <a:spLocks noGrp="1"/>
          </p:cNvSpPr>
          <p:nvPr>
            <p:ph type="chart" sz="quarter" idx="14"/>
          </p:nvPr>
        </p:nvSpPr>
        <p:spPr>
          <a:xfrm>
            <a:off x="6379473" y="1233488"/>
            <a:ext cx="5512490" cy="4967287"/>
          </a:xfrm>
        </p:spPr>
        <p:txBody>
          <a:bodyPr>
            <a:normAutofit/>
          </a:bodyPr>
          <a:lstStyle>
            <a:lvl1pPr marL="0" indent="0" algn="ctr">
              <a:buNone/>
              <a:defRPr sz="2000"/>
            </a:lvl1pPr>
          </a:lstStyle>
          <a:p>
            <a:r>
              <a:rPr lang="en-US"/>
              <a:t>Click icon to add chart</a:t>
            </a:r>
            <a:endParaRPr lang="en-US" dirty="0"/>
          </a:p>
        </p:txBody>
      </p:sp>
      <p:cxnSp>
        <p:nvCxnSpPr>
          <p:cNvPr id="6" name="Straight Connector 5">
            <a:extLst>
              <a:ext uri="{FF2B5EF4-FFF2-40B4-BE49-F238E27FC236}">
                <a16:creationId xmlns:a16="http://schemas.microsoft.com/office/drawing/2014/main" id="{5E63221D-DF23-4F80-AB42-A74C1B1CB425}"/>
              </a:ext>
            </a:extLst>
          </p:cNvPr>
          <p:cNvCxnSpPr/>
          <p:nvPr userDrawn="1"/>
        </p:nvCxnSpPr>
        <p:spPr>
          <a:xfrm>
            <a:off x="6125817" y="1233488"/>
            <a:ext cx="0" cy="4967287"/>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773957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16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371475" y="260351"/>
            <a:ext cx="11520488" cy="758824"/>
          </a:xfrm>
        </p:spPr>
        <p:txBody>
          <a:bodyPr/>
          <a:lstStyle/>
          <a:p>
            <a:r>
              <a:rPr lang="en-US"/>
              <a:t>Click to edit Master title style</a:t>
            </a:r>
            <a:endParaRPr lang="en-US" dirty="0"/>
          </a:p>
        </p:txBody>
      </p:sp>
      <p:sp>
        <p:nvSpPr>
          <p:cNvPr id="17" name="Slide Number Placeholder 4">
            <a:extLst>
              <a:ext uri="{FF2B5EF4-FFF2-40B4-BE49-F238E27FC236}">
                <a16:creationId xmlns:a16="http://schemas.microsoft.com/office/drawing/2014/main" id="{76336E3A-55EE-4423-B1AA-7489CA988813}"/>
              </a:ext>
            </a:extLst>
          </p:cNvPr>
          <p:cNvSpPr>
            <a:spLocks noGrp="1"/>
          </p:cNvSpPr>
          <p:nvPr>
            <p:ph type="sldNum" sz="quarter" idx="12"/>
          </p:nvPr>
        </p:nvSpPr>
        <p:spPr>
          <a:xfrm>
            <a:off x="11518900" y="6581978"/>
            <a:ext cx="373062" cy="206104"/>
          </a:xfrm>
        </p:spPr>
        <p:txBody>
          <a:bodyPr/>
          <a:lstStyle/>
          <a:p>
            <a:fld id="{03DC2DEF-D2FE-4B45-ABA4-9F153FD1C98A}" type="slidenum">
              <a:rPr lang="en-US" smtClean="0"/>
              <a:t>‹#›</a:t>
            </a:fld>
            <a:endParaRPr lang="en-US" dirty="0"/>
          </a:p>
        </p:txBody>
      </p:sp>
      <p:cxnSp>
        <p:nvCxnSpPr>
          <p:cNvPr id="24" name="Straight Connector 23">
            <a:extLst>
              <a:ext uri="{FF2B5EF4-FFF2-40B4-BE49-F238E27FC236}">
                <a16:creationId xmlns:a16="http://schemas.microsoft.com/office/drawing/2014/main" id="{0C61EA57-B8EA-4589-A9DD-E25F300D5AFD}"/>
              </a:ext>
            </a:extLst>
          </p:cNvPr>
          <p:cNvCxnSpPr/>
          <p:nvPr userDrawn="1"/>
        </p:nvCxnSpPr>
        <p:spPr>
          <a:xfrm>
            <a:off x="4790661" y="6917634"/>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 name="Chart Placeholder 3">
            <a:extLst>
              <a:ext uri="{FF2B5EF4-FFF2-40B4-BE49-F238E27FC236}">
                <a16:creationId xmlns:a16="http://schemas.microsoft.com/office/drawing/2014/main" id="{56084AEC-DB39-4367-A213-BB2FE4AD38BE}"/>
              </a:ext>
            </a:extLst>
          </p:cNvPr>
          <p:cNvSpPr>
            <a:spLocks noGrp="1"/>
          </p:cNvSpPr>
          <p:nvPr>
            <p:ph type="chart" sz="quarter" idx="13"/>
          </p:nvPr>
        </p:nvSpPr>
        <p:spPr>
          <a:xfrm>
            <a:off x="510622" y="1362696"/>
            <a:ext cx="5552246" cy="2294899"/>
          </a:xfrm>
        </p:spPr>
        <p:txBody>
          <a:bodyPr>
            <a:normAutofit/>
          </a:bodyPr>
          <a:lstStyle>
            <a:lvl1pPr marL="0" indent="0" algn="ctr">
              <a:buNone/>
              <a:defRPr sz="2000"/>
            </a:lvl1pPr>
          </a:lstStyle>
          <a:p>
            <a:r>
              <a:rPr lang="en-US"/>
              <a:t>Click icon to add chart</a:t>
            </a:r>
            <a:endParaRPr lang="en-US" dirty="0"/>
          </a:p>
        </p:txBody>
      </p:sp>
      <p:sp>
        <p:nvSpPr>
          <p:cNvPr id="9" name="Chart Placeholder 3">
            <a:extLst>
              <a:ext uri="{FF2B5EF4-FFF2-40B4-BE49-F238E27FC236}">
                <a16:creationId xmlns:a16="http://schemas.microsoft.com/office/drawing/2014/main" id="{3CC4F2FB-E360-40E2-BDA5-455EB243C216}"/>
              </a:ext>
            </a:extLst>
          </p:cNvPr>
          <p:cNvSpPr>
            <a:spLocks noGrp="1"/>
          </p:cNvSpPr>
          <p:nvPr>
            <p:ph type="chart" sz="quarter" idx="14"/>
          </p:nvPr>
        </p:nvSpPr>
        <p:spPr>
          <a:xfrm>
            <a:off x="500682" y="3781218"/>
            <a:ext cx="5552246" cy="2294899"/>
          </a:xfrm>
        </p:spPr>
        <p:txBody>
          <a:bodyPr>
            <a:normAutofit/>
          </a:bodyPr>
          <a:lstStyle>
            <a:lvl1pPr marL="0" indent="0" algn="ctr">
              <a:buNone/>
              <a:defRPr sz="2000"/>
            </a:lvl1pPr>
          </a:lstStyle>
          <a:p>
            <a:r>
              <a:rPr lang="en-US"/>
              <a:t>Click icon to add chart</a:t>
            </a:r>
            <a:endParaRPr lang="en-US" dirty="0"/>
          </a:p>
        </p:txBody>
      </p:sp>
      <p:sp>
        <p:nvSpPr>
          <p:cNvPr id="10" name="Chart Placeholder 3">
            <a:extLst>
              <a:ext uri="{FF2B5EF4-FFF2-40B4-BE49-F238E27FC236}">
                <a16:creationId xmlns:a16="http://schemas.microsoft.com/office/drawing/2014/main" id="{6373EAFD-6648-4861-97FB-A3961B86C814}"/>
              </a:ext>
            </a:extLst>
          </p:cNvPr>
          <p:cNvSpPr>
            <a:spLocks noGrp="1"/>
          </p:cNvSpPr>
          <p:nvPr>
            <p:ph type="chart" sz="quarter" idx="15"/>
          </p:nvPr>
        </p:nvSpPr>
        <p:spPr>
          <a:xfrm>
            <a:off x="6208643" y="1367561"/>
            <a:ext cx="5552246" cy="2294899"/>
          </a:xfrm>
        </p:spPr>
        <p:txBody>
          <a:bodyPr>
            <a:normAutofit/>
          </a:bodyPr>
          <a:lstStyle>
            <a:lvl1pPr marL="0" indent="0" algn="ctr">
              <a:buNone/>
              <a:defRPr sz="2000"/>
            </a:lvl1pPr>
          </a:lstStyle>
          <a:p>
            <a:r>
              <a:rPr lang="en-US"/>
              <a:t>Click icon to add chart</a:t>
            </a:r>
            <a:endParaRPr lang="en-US" dirty="0"/>
          </a:p>
        </p:txBody>
      </p:sp>
      <p:sp>
        <p:nvSpPr>
          <p:cNvPr id="11" name="Chart Placeholder 3">
            <a:extLst>
              <a:ext uri="{FF2B5EF4-FFF2-40B4-BE49-F238E27FC236}">
                <a16:creationId xmlns:a16="http://schemas.microsoft.com/office/drawing/2014/main" id="{CF0E102C-57E1-46ED-BE41-21C356F42BAD}"/>
              </a:ext>
            </a:extLst>
          </p:cNvPr>
          <p:cNvSpPr>
            <a:spLocks noGrp="1"/>
          </p:cNvSpPr>
          <p:nvPr>
            <p:ph type="chart" sz="quarter" idx="16"/>
          </p:nvPr>
        </p:nvSpPr>
        <p:spPr>
          <a:xfrm>
            <a:off x="6198703" y="3786083"/>
            <a:ext cx="5552246" cy="2294899"/>
          </a:xfrm>
        </p:spPr>
        <p:txBody>
          <a:bodyPr>
            <a:normAutofit/>
          </a:bodyPr>
          <a:lstStyle>
            <a:lvl1pPr marL="0" indent="0" algn="ctr">
              <a:buNone/>
              <a:defRPr sz="2000"/>
            </a:lvl1pPr>
          </a:lstStyle>
          <a:p>
            <a:r>
              <a:rPr lang="en-US"/>
              <a:t>Click icon to add chart</a:t>
            </a:r>
            <a:endParaRPr lang="en-US" dirty="0"/>
          </a:p>
        </p:txBody>
      </p:sp>
    </p:spTree>
    <p:extLst>
      <p:ext uri="{BB962C8B-B14F-4D97-AF65-F5344CB8AC3E}">
        <p14:creationId xmlns:p14="http://schemas.microsoft.com/office/powerpoint/2010/main" val="1020844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6607FB0-0FB2-41FD-B334-74C7B05B8CEE}"/>
              </a:ext>
            </a:extLst>
          </p:cNvPr>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1517DDCC-4521-4225-8F36-D4B39128409A}"/>
              </a:ext>
            </a:extLst>
          </p:cNvPr>
          <p:cNvSpPr/>
          <p:nvPr userDrawn="1"/>
        </p:nvSpPr>
        <p:spPr>
          <a:xfrm>
            <a:off x="8991600" y="3965574"/>
            <a:ext cx="3200400" cy="2892426"/>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B16570C8-2343-4B74-AF97-DC7CE5D92865}"/>
              </a:ext>
            </a:extLst>
          </p:cNvPr>
          <p:cNvSpPr/>
          <p:nvPr userDrawn="1"/>
        </p:nvSpPr>
        <p:spPr>
          <a:xfrm>
            <a:off x="0" y="0"/>
            <a:ext cx="3200400" cy="2892426"/>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Picture Placeholder 8">
            <a:extLst>
              <a:ext uri="{FF2B5EF4-FFF2-40B4-BE49-F238E27FC236}">
                <a16:creationId xmlns:a16="http://schemas.microsoft.com/office/drawing/2014/main" id="{2D02598E-521E-41CD-B068-134834CFF4FF}"/>
              </a:ext>
            </a:extLst>
          </p:cNvPr>
          <p:cNvSpPr>
            <a:spLocks noGrp="1"/>
          </p:cNvSpPr>
          <p:nvPr userDrawn="1">
            <p:ph type="pic" sz="quarter" idx="10"/>
          </p:nvPr>
        </p:nvSpPr>
        <p:spPr>
          <a:xfrm>
            <a:off x="371476" y="278606"/>
            <a:ext cx="11520487" cy="3150394"/>
          </a:xfrm>
          <a:solidFill>
            <a:schemeClr val="bg1">
              <a:lumMod val="95000"/>
            </a:schemeClr>
          </a:solidFill>
        </p:spPr>
        <p:txBody>
          <a:bodyPr>
            <a:normAutofit/>
          </a:bodyPr>
          <a:lstStyle>
            <a:lvl1pPr marL="0" indent="0" algn="ctr">
              <a:buNone/>
              <a:defRPr sz="1800"/>
            </a:lvl1pPr>
          </a:lstStyle>
          <a:p>
            <a:r>
              <a:rPr lang="en-US"/>
              <a:t>Click icon to add picture</a:t>
            </a:r>
            <a:endParaRPr lang="en-US" dirty="0"/>
          </a:p>
        </p:txBody>
      </p:sp>
      <p:sp>
        <p:nvSpPr>
          <p:cNvPr id="14" name="Rectangle 13">
            <a:extLst>
              <a:ext uri="{FF2B5EF4-FFF2-40B4-BE49-F238E27FC236}">
                <a16:creationId xmlns:a16="http://schemas.microsoft.com/office/drawing/2014/main" id="{40B27536-7968-45BB-9FA8-DF1A47A47827}"/>
              </a:ext>
            </a:extLst>
          </p:cNvPr>
          <p:cNvSpPr/>
          <p:nvPr userDrawn="1"/>
        </p:nvSpPr>
        <p:spPr>
          <a:xfrm>
            <a:off x="371476" y="3429000"/>
            <a:ext cx="11520487" cy="27717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E8B51C6-9166-4F67-995A-396809E6533C}"/>
              </a:ext>
            </a:extLst>
          </p:cNvPr>
          <p:cNvSpPr>
            <a:spLocks noGrp="1"/>
          </p:cNvSpPr>
          <p:nvPr userDrawn="1">
            <p:ph type="ctrTitle"/>
          </p:nvPr>
        </p:nvSpPr>
        <p:spPr>
          <a:xfrm>
            <a:off x="1510507" y="3886201"/>
            <a:ext cx="9242424" cy="1104900"/>
          </a:xfrm>
        </p:spPr>
        <p:txBody>
          <a:bodyPr anchor="ctr">
            <a:normAutofit/>
          </a:bodyPr>
          <a:lstStyle>
            <a:lvl1pPr algn="ctr">
              <a:defRPr sz="5400">
                <a:solidFill>
                  <a:schemeClr val="accent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A951C9A4-8764-4CB3-AC26-C957C0E84BCD}"/>
              </a:ext>
            </a:extLst>
          </p:cNvPr>
          <p:cNvSpPr>
            <a:spLocks noGrp="1"/>
          </p:cNvSpPr>
          <p:nvPr userDrawn="1">
            <p:ph type="subTitle" idx="1"/>
          </p:nvPr>
        </p:nvSpPr>
        <p:spPr>
          <a:xfrm>
            <a:off x="1510507" y="5130801"/>
            <a:ext cx="9242424" cy="533400"/>
          </a:xfrm>
        </p:spPr>
        <p:txBody>
          <a:bodyPr/>
          <a:lstStyle>
            <a:lvl1pPr marL="0" indent="0" algn="ctr">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292837917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6607FB0-0FB2-41FD-B334-74C7B05B8CE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Picture Placeholder 8">
            <a:extLst>
              <a:ext uri="{FF2B5EF4-FFF2-40B4-BE49-F238E27FC236}">
                <a16:creationId xmlns:a16="http://schemas.microsoft.com/office/drawing/2014/main" id="{2D02598E-521E-41CD-B068-134834CFF4FF}"/>
              </a:ext>
            </a:extLst>
          </p:cNvPr>
          <p:cNvSpPr>
            <a:spLocks noGrp="1"/>
          </p:cNvSpPr>
          <p:nvPr>
            <p:ph type="pic" sz="quarter" idx="10"/>
          </p:nvPr>
        </p:nvSpPr>
        <p:spPr>
          <a:xfrm>
            <a:off x="0" y="0"/>
            <a:ext cx="12192000" cy="6857999"/>
          </a:xfrm>
          <a:solidFill>
            <a:schemeClr val="bg1">
              <a:lumMod val="95000"/>
            </a:schemeClr>
          </a:solidFill>
        </p:spPr>
        <p:txBody>
          <a:bodyPr>
            <a:normAutofit/>
          </a:bodyPr>
          <a:lstStyle>
            <a:lvl1pPr marL="0" indent="0" algn="ctr">
              <a:buNone/>
              <a:defRPr sz="1800"/>
            </a:lvl1pPr>
          </a:lstStyle>
          <a:p>
            <a:r>
              <a:rPr lang="en-US"/>
              <a:t>Click icon to add picture</a:t>
            </a:r>
            <a:endParaRPr lang="en-US" dirty="0"/>
          </a:p>
        </p:txBody>
      </p:sp>
      <p:sp>
        <p:nvSpPr>
          <p:cNvPr id="2" name="Title 1">
            <a:extLst>
              <a:ext uri="{FF2B5EF4-FFF2-40B4-BE49-F238E27FC236}">
                <a16:creationId xmlns:a16="http://schemas.microsoft.com/office/drawing/2014/main" id="{4E8B51C6-9166-4F67-995A-396809E6533C}"/>
              </a:ext>
            </a:extLst>
          </p:cNvPr>
          <p:cNvSpPr>
            <a:spLocks noGrp="1"/>
          </p:cNvSpPr>
          <p:nvPr>
            <p:ph type="ctrTitle" hasCustomPrompt="1"/>
          </p:nvPr>
        </p:nvSpPr>
        <p:spPr>
          <a:xfrm>
            <a:off x="1727201" y="2337595"/>
            <a:ext cx="8737600" cy="2182811"/>
          </a:xfrm>
        </p:spPr>
        <p:txBody>
          <a:bodyPr anchor="ctr">
            <a:normAutofit/>
          </a:bodyPr>
          <a:lstStyle>
            <a:lvl1pPr algn="ctr">
              <a:defRPr sz="11500">
                <a:solidFill>
                  <a:schemeClr val="tx1"/>
                </a:solidFill>
              </a:defRPr>
            </a:lvl1pPr>
          </a:lstStyle>
          <a:p>
            <a:r>
              <a:rPr lang="en-US" dirty="0"/>
              <a:t>Thank You</a:t>
            </a:r>
          </a:p>
        </p:txBody>
      </p:sp>
    </p:spTree>
    <p:extLst>
      <p:ext uri="{BB962C8B-B14F-4D97-AF65-F5344CB8AC3E}">
        <p14:creationId xmlns:p14="http://schemas.microsoft.com/office/powerpoint/2010/main" val="275753809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9C3DD3-9184-4434-93FC-DDB3E5B5328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4302458-F7EC-4A75-A897-E73CF8028E7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FD31584-D229-4F6C-BA8E-36782FDA8DA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7" name="Slide Number Placeholder 6">
            <a:extLst>
              <a:ext uri="{FF2B5EF4-FFF2-40B4-BE49-F238E27FC236}">
                <a16:creationId xmlns:a16="http://schemas.microsoft.com/office/drawing/2014/main" id="{382B7AE8-665C-4FF6-B292-B525984D93C4}"/>
              </a:ext>
            </a:extLst>
          </p:cNvPr>
          <p:cNvSpPr>
            <a:spLocks noGrp="1"/>
          </p:cNvSpPr>
          <p:nvPr>
            <p:ph type="sldNum" sz="quarter" idx="12"/>
          </p:nvPr>
        </p:nvSpPr>
        <p:spPr/>
        <p:txBody>
          <a:bodyPr/>
          <a:lstStyle/>
          <a:p>
            <a:fld id="{03DC2DEF-D2FE-4B45-ABA4-9F153FD1C98A}" type="slidenum">
              <a:rPr lang="en-US" smtClean="0"/>
              <a:t>‹#›</a:t>
            </a:fld>
            <a:endParaRPr lang="en-US" dirty="0"/>
          </a:p>
        </p:txBody>
      </p:sp>
    </p:spTree>
    <p:extLst>
      <p:ext uri="{BB962C8B-B14F-4D97-AF65-F5344CB8AC3E}">
        <p14:creationId xmlns:p14="http://schemas.microsoft.com/office/powerpoint/2010/main" val="139031890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2ACFC-0D65-4857-AAEE-904747F38A5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A594C5E-E06C-488C-AC82-331C53B94F1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74EC8C27-FA57-408C-8D6B-844D81BC831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7" name="Slide Number Placeholder 6">
            <a:extLst>
              <a:ext uri="{FF2B5EF4-FFF2-40B4-BE49-F238E27FC236}">
                <a16:creationId xmlns:a16="http://schemas.microsoft.com/office/drawing/2014/main" id="{E468A18F-96D4-4F1F-BF6B-EDFACBF8D67C}"/>
              </a:ext>
            </a:extLst>
          </p:cNvPr>
          <p:cNvSpPr>
            <a:spLocks noGrp="1"/>
          </p:cNvSpPr>
          <p:nvPr>
            <p:ph type="sldNum" sz="quarter" idx="12"/>
          </p:nvPr>
        </p:nvSpPr>
        <p:spPr/>
        <p:txBody>
          <a:bodyPr/>
          <a:lstStyle/>
          <a:p>
            <a:fld id="{03DC2DEF-D2FE-4B45-ABA4-9F153FD1C98A}" type="slidenum">
              <a:rPr lang="en-US" smtClean="0"/>
              <a:t>‹#›</a:t>
            </a:fld>
            <a:endParaRPr lang="en-US" dirty="0"/>
          </a:p>
        </p:txBody>
      </p:sp>
    </p:spTree>
    <p:extLst>
      <p:ext uri="{BB962C8B-B14F-4D97-AF65-F5344CB8AC3E}">
        <p14:creationId xmlns:p14="http://schemas.microsoft.com/office/powerpoint/2010/main" val="180341607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cSld name="5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11/30/2024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3102348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4FD2F3-3119-48E2-B464-A93E23C5A60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CE87C6E-3441-429B-A81D-87F8344C068B}"/>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FC8ECDD1-1369-42FD-BD19-6797742A154C}"/>
              </a:ext>
            </a:extLst>
          </p:cNvPr>
          <p:cNvSpPr>
            <a:spLocks noGrp="1"/>
          </p:cNvSpPr>
          <p:nvPr>
            <p:ph type="sldNum" sz="quarter" idx="12"/>
          </p:nvPr>
        </p:nvSpPr>
        <p:spPr/>
        <p:txBody>
          <a:bodyPr/>
          <a:lstStyle/>
          <a:p>
            <a:fld id="{03DC2DEF-D2FE-4B45-ABA4-9F153FD1C98A}" type="slidenum">
              <a:rPr lang="en-US" smtClean="0"/>
              <a:t>‹#›</a:t>
            </a:fld>
            <a:endParaRPr lang="en-US" dirty="0"/>
          </a:p>
        </p:txBody>
      </p:sp>
    </p:spTree>
    <p:extLst>
      <p:ext uri="{BB962C8B-B14F-4D97-AF65-F5344CB8AC3E}">
        <p14:creationId xmlns:p14="http://schemas.microsoft.com/office/powerpoint/2010/main" val="849792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9C071DB-1B6B-4FC3-A099-12F35734D22D}"/>
              </a:ext>
            </a:extLst>
          </p:cNvPr>
          <p:cNvSpPr/>
          <p:nvPr userDrawn="1"/>
        </p:nvSpPr>
        <p:spPr>
          <a:xfrm>
            <a:off x="0" y="0"/>
            <a:ext cx="12192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35768407-2D97-4F4F-8CB8-4D3668680B64}"/>
              </a:ext>
            </a:extLst>
          </p:cNvPr>
          <p:cNvSpPr/>
          <p:nvPr userDrawn="1"/>
        </p:nvSpPr>
        <p:spPr>
          <a:xfrm>
            <a:off x="371475" y="1460501"/>
            <a:ext cx="5724525" cy="474027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noFill/>
              </a:ln>
            </a:endParaRPr>
          </a:p>
        </p:txBody>
      </p:sp>
      <p:sp>
        <p:nvSpPr>
          <p:cNvPr id="2" name="Title 1">
            <a:extLst>
              <a:ext uri="{FF2B5EF4-FFF2-40B4-BE49-F238E27FC236}">
                <a16:creationId xmlns:a16="http://schemas.microsoft.com/office/drawing/2014/main" id="{E94FD2F3-3119-48E2-B464-A93E23C5A607}"/>
              </a:ext>
            </a:extLst>
          </p:cNvPr>
          <p:cNvSpPr>
            <a:spLocks noGrp="1"/>
          </p:cNvSpPr>
          <p:nvPr>
            <p:ph type="title"/>
          </p:nvPr>
        </p:nvSpPr>
        <p:spPr>
          <a:xfrm>
            <a:off x="1244600" y="260351"/>
            <a:ext cx="9702800" cy="973137"/>
          </a:xfrm>
        </p:spPr>
        <p:txBody>
          <a:bodyPr>
            <a:normAutofit/>
          </a:bodyPr>
          <a:lstStyle>
            <a:lvl1pPr algn="ctr">
              <a:defRPr sz="44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FCE87C6E-3441-429B-A81D-87F8344C068B}"/>
              </a:ext>
            </a:extLst>
          </p:cNvPr>
          <p:cNvSpPr>
            <a:spLocks noGrp="1"/>
          </p:cNvSpPr>
          <p:nvPr>
            <p:ph idx="1"/>
          </p:nvPr>
        </p:nvSpPr>
        <p:spPr>
          <a:xfrm>
            <a:off x="546100" y="1638299"/>
            <a:ext cx="5346700" cy="4381501"/>
          </a:xfrm>
        </p:spPr>
        <p:txBody>
          <a:bodyPr>
            <a:normAutofit/>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a:extLst>
              <a:ext uri="{FF2B5EF4-FFF2-40B4-BE49-F238E27FC236}">
                <a16:creationId xmlns:a16="http://schemas.microsoft.com/office/drawing/2014/main" id="{FC8ECDD1-1369-42FD-BD19-6797742A154C}"/>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7" name="Picture Placeholder 6">
            <a:extLst>
              <a:ext uri="{FF2B5EF4-FFF2-40B4-BE49-F238E27FC236}">
                <a16:creationId xmlns:a16="http://schemas.microsoft.com/office/drawing/2014/main" id="{6D4AFEBD-46AA-4A09-AD19-CDD123811A47}"/>
              </a:ext>
            </a:extLst>
          </p:cNvPr>
          <p:cNvSpPr>
            <a:spLocks noGrp="1"/>
          </p:cNvSpPr>
          <p:nvPr>
            <p:ph type="pic" sz="quarter" idx="13"/>
          </p:nvPr>
        </p:nvSpPr>
        <p:spPr>
          <a:xfrm>
            <a:off x="6096000" y="1460501"/>
            <a:ext cx="5795963" cy="4740274"/>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Tree>
    <p:extLst>
      <p:ext uri="{BB962C8B-B14F-4D97-AF65-F5344CB8AC3E}">
        <p14:creationId xmlns:p14="http://schemas.microsoft.com/office/powerpoint/2010/main" val="33771710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4C5F727-FA73-47F4-8647-79441AA996E3}"/>
              </a:ext>
            </a:extLst>
          </p:cNvPr>
          <p:cNvSpPr/>
          <p:nvPr userDrawn="1"/>
        </p:nvSpPr>
        <p:spPr>
          <a:xfrm>
            <a:off x="0" y="0"/>
            <a:ext cx="12192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E94FD2F3-3119-48E2-B464-A93E23C5A607}"/>
              </a:ext>
            </a:extLst>
          </p:cNvPr>
          <p:cNvSpPr>
            <a:spLocks noGrp="1"/>
          </p:cNvSpPr>
          <p:nvPr>
            <p:ph type="title"/>
          </p:nvPr>
        </p:nvSpPr>
        <p:spPr>
          <a:xfrm>
            <a:off x="371476" y="260351"/>
            <a:ext cx="5495926" cy="2138362"/>
          </a:xfrm>
        </p:spPr>
        <p:txBody>
          <a:bodyPr anchor="b">
            <a:noAutofit/>
          </a:bodyPr>
          <a:lstStyle>
            <a:lvl1pPr>
              <a:defRPr sz="5400"/>
            </a:lvl1pPr>
          </a:lstStyle>
          <a:p>
            <a:r>
              <a:rPr lang="en-US" noProof="0"/>
              <a:t>Click to edit Master title style</a:t>
            </a:r>
          </a:p>
        </p:txBody>
      </p:sp>
      <p:sp>
        <p:nvSpPr>
          <p:cNvPr id="3" name="Content Placeholder 2">
            <a:extLst>
              <a:ext uri="{FF2B5EF4-FFF2-40B4-BE49-F238E27FC236}">
                <a16:creationId xmlns:a16="http://schemas.microsoft.com/office/drawing/2014/main" id="{FCE87C6E-3441-429B-A81D-87F8344C068B}"/>
              </a:ext>
            </a:extLst>
          </p:cNvPr>
          <p:cNvSpPr>
            <a:spLocks noGrp="1"/>
          </p:cNvSpPr>
          <p:nvPr>
            <p:ph idx="1"/>
          </p:nvPr>
        </p:nvSpPr>
        <p:spPr>
          <a:xfrm>
            <a:off x="371475" y="2603500"/>
            <a:ext cx="5495926" cy="3573463"/>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Slide Number Placeholder 5">
            <a:extLst>
              <a:ext uri="{FF2B5EF4-FFF2-40B4-BE49-F238E27FC236}">
                <a16:creationId xmlns:a16="http://schemas.microsoft.com/office/drawing/2014/main" id="{FC8ECDD1-1369-42FD-BD19-6797742A154C}"/>
              </a:ext>
            </a:extLst>
          </p:cNvPr>
          <p:cNvSpPr>
            <a:spLocks noGrp="1"/>
          </p:cNvSpPr>
          <p:nvPr>
            <p:ph type="sldNum" sz="quarter" idx="12"/>
          </p:nvPr>
        </p:nvSpPr>
        <p:spPr/>
        <p:txBody>
          <a:bodyPr/>
          <a:lstStyle/>
          <a:p>
            <a:fld id="{03DC2DEF-D2FE-4B45-ABA4-9F153FD1C98A}" type="slidenum">
              <a:rPr lang="en-US" noProof="0" smtClean="0"/>
              <a:t>‹#›</a:t>
            </a:fld>
            <a:endParaRPr lang="en-US" noProof="0" dirty="0"/>
          </a:p>
        </p:txBody>
      </p:sp>
      <p:sp>
        <p:nvSpPr>
          <p:cNvPr id="5" name="Picture Placeholder 1">
            <a:extLst>
              <a:ext uri="{FF2B5EF4-FFF2-40B4-BE49-F238E27FC236}">
                <a16:creationId xmlns:a16="http://schemas.microsoft.com/office/drawing/2014/main" id="{08C777B1-9A90-4B1E-A6AE-9339286077EB}"/>
              </a:ext>
            </a:extLst>
          </p:cNvPr>
          <p:cNvSpPr>
            <a:spLocks noGrp="1"/>
          </p:cNvSpPr>
          <p:nvPr>
            <p:ph type="pic" sz="quarter" idx="10" hasCustomPrompt="1"/>
          </p:nvPr>
        </p:nvSpPr>
        <p:spPr>
          <a:xfrm>
            <a:off x="9191224" y="637283"/>
            <a:ext cx="2692800" cy="2782540"/>
          </a:xfrm>
          <a:custGeom>
            <a:avLst/>
            <a:gdLst>
              <a:gd name="connsiteX0" fmla="*/ 0 w 2692800"/>
              <a:gd name="connsiteY0" fmla="*/ 0 h 2693640"/>
              <a:gd name="connsiteX1" fmla="*/ 2692800 w 2692800"/>
              <a:gd name="connsiteY1" fmla="*/ 0 h 2693640"/>
              <a:gd name="connsiteX2" fmla="*/ 2692800 w 2692800"/>
              <a:gd name="connsiteY2" fmla="*/ 2693640 h 2693640"/>
              <a:gd name="connsiteX3" fmla="*/ 0 w 2692800"/>
              <a:gd name="connsiteY3" fmla="*/ 2693640 h 2693640"/>
            </a:gdLst>
            <a:ahLst/>
            <a:cxnLst>
              <a:cxn ang="0">
                <a:pos x="connsiteX0" y="connsiteY0"/>
              </a:cxn>
              <a:cxn ang="0">
                <a:pos x="connsiteX1" y="connsiteY1"/>
              </a:cxn>
              <a:cxn ang="0">
                <a:pos x="connsiteX2" y="connsiteY2"/>
              </a:cxn>
              <a:cxn ang="0">
                <a:pos x="connsiteX3" y="connsiteY3"/>
              </a:cxn>
            </a:cxnLst>
            <a:rect l="l" t="t" r="r" b="b"/>
            <a:pathLst>
              <a:path w="2692800" h="2693640">
                <a:moveTo>
                  <a:pt x="0" y="0"/>
                </a:moveTo>
                <a:lnTo>
                  <a:pt x="2692800" y="0"/>
                </a:lnTo>
                <a:lnTo>
                  <a:pt x="2692800" y="2693640"/>
                </a:lnTo>
                <a:lnTo>
                  <a:pt x="0" y="2693640"/>
                </a:lnTo>
                <a:close/>
              </a:path>
            </a:pathLst>
          </a:custGeom>
          <a:solidFill>
            <a:schemeClr val="bg1">
              <a:lumMod val="95000"/>
            </a:schemeClr>
          </a:solidFill>
        </p:spPr>
        <p:txBody>
          <a:bodyPr vert="horz" lIns="91440" tIns="45720" rIns="91440" bIns="45720" rtlCol="0">
            <a:normAutofit/>
          </a:bodyPr>
          <a:lstStyle>
            <a:lvl1pPr>
              <a:defRPr lang="en-ID" sz="1800" dirty="0"/>
            </a:lvl1pPr>
          </a:lstStyle>
          <a:p>
            <a:pPr marL="0" lvl="0" indent="0" algn="ctr">
              <a:buNone/>
            </a:pPr>
            <a:r>
              <a:rPr lang="en-US" noProof="0" dirty="0"/>
              <a:t>Add Image Here</a:t>
            </a:r>
          </a:p>
        </p:txBody>
      </p:sp>
      <p:sp>
        <p:nvSpPr>
          <p:cNvPr id="7" name="Picture Placeholder 2">
            <a:extLst>
              <a:ext uri="{FF2B5EF4-FFF2-40B4-BE49-F238E27FC236}">
                <a16:creationId xmlns:a16="http://schemas.microsoft.com/office/drawing/2014/main" id="{0FEA994A-8056-4F3D-9365-B6A362A93EE3}"/>
              </a:ext>
            </a:extLst>
          </p:cNvPr>
          <p:cNvSpPr>
            <a:spLocks noGrp="1"/>
          </p:cNvSpPr>
          <p:nvPr>
            <p:ph type="pic" sz="quarter" idx="11" hasCustomPrompt="1"/>
          </p:nvPr>
        </p:nvSpPr>
        <p:spPr>
          <a:xfrm>
            <a:off x="6498424" y="3430043"/>
            <a:ext cx="2692800" cy="2772320"/>
          </a:xfrm>
          <a:custGeom>
            <a:avLst/>
            <a:gdLst>
              <a:gd name="connsiteX0" fmla="*/ 0 w 2692800"/>
              <a:gd name="connsiteY0" fmla="*/ 0 h 2693640"/>
              <a:gd name="connsiteX1" fmla="*/ 2692800 w 2692800"/>
              <a:gd name="connsiteY1" fmla="*/ 0 h 2693640"/>
              <a:gd name="connsiteX2" fmla="*/ 2692800 w 2692800"/>
              <a:gd name="connsiteY2" fmla="*/ 2693640 h 2693640"/>
              <a:gd name="connsiteX3" fmla="*/ 0 w 2692800"/>
              <a:gd name="connsiteY3" fmla="*/ 2693640 h 2693640"/>
            </a:gdLst>
            <a:ahLst/>
            <a:cxnLst>
              <a:cxn ang="0">
                <a:pos x="connsiteX0" y="connsiteY0"/>
              </a:cxn>
              <a:cxn ang="0">
                <a:pos x="connsiteX1" y="connsiteY1"/>
              </a:cxn>
              <a:cxn ang="0">
                <a:pos x="connsiteX2" y="connsiteY2"/>
              </a:cxn>
              <a:cxn ang="0">
                <a:pos x="connsiteX3" y="connsiteY3"/>
              </a:cxn>
            </a:cxnLst>
            <a:rect l="l" t="t" r="r" b="b"/>
            <a:pathLst>
              <a:path w="2692800" h="2693640">
                <a:moveTo>
                  <a:pt x="0" y="0"/>
                </a:moveTo>
                <a:lnTo>
                  <a:pt x="2692800" y="0"/>
                </a:lnTo>
                <a:lnTo>
                  <a:pt x="2692800" y="2693640"/>
                </a:lnTo>
                <a:lnTo>
                  <a:pt x="0" y="2693640"/>
                </a:lnTo>
                <a:close/>
              </a:path>
            </a:pathLst>
          </a:custGeom>
          <a:solidFill>
            <a:schemeClr val="bg1">
              <a:lumMod val="95000"/>
            </a:schemeClr>
          </a:solidFill>
        </p:spPr>
        <p:txBody>
          <a:bodyPr vert="horz" lIns="91440" tIns="45720" rIns="91440" bIns="45720" rtlCol="0">
            <a:normAutofit/>
          </a:bodyPr>
          <a:lstStyle>
            <a:lvl1pPr>
              <a:defRPr lang="en-ID" sz="1800" dirty="0"/>
            </a:lvl1pPr>
          </a:lstStyle>
          <a:p>
            <a:pPr marL="0" lvl="0" indent="0" algn="ctr">
              <a:buNone/>
            </a:pPr>
            <a:r>
              <a:rPr lang="en-US" noProof="0" dirty="0"/>
              <a:t>Add Image Here</a:t>
            </a:r>
          </a:p>
        </p:txBody>
      </p:sp>
      <p:sp>
        <p:nvSpPr>
          <p:cNvPr id="9" name="Rectangle 8">
            <a:extLst>
              <a:ext uri="{FF2B5EF4-FFF2-40B4-BE49-F238E27FC236}">
                <a16:creationId xmlns:a16="http://schemas.microsoft.com/office/drawing/2014/main" id="{E429E334-587D-4420-9285-C2A5F494582B}"/>
              </a:ext>
            </a:extLst>
          </p:cNvPr>
          <p:cNvSpPr/>
          <p:nvPr userDrawn="1"/>
        </p:nvSpPr>
        <p:spPr>
          <a:xfrm>
            <a:off x="9289522" y="3527226"/>
            <a:ext cx="1248102" cy="12481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Rectangle 9">
            <a:extLst>
              <a:ext uri="{FF2B5EF4-FFF2-40B4-BE49-F238E27FC236}">
                <a16:creationId xmlns:a16="http://schemas.microsoft.com/office/drawing/2014/main" id="{F7BD4601-EF26-4D7C-8CB6-95488F17575B}"/>
              </a:ext>
            </a:extLst>
          </p:cNvPr>
          <p:cNvSpPr/>
          <p:nvPr userDrawn="1"/>
        </p:nvSpPr>
        <p:spPr>
          <a:xfrm>
            <a:off x="8621786" y="2848323"/>
            <a:ext cx="496540" cy="496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1" name="Rectangle 10">
            <a:extLst>
              <a:ext uri="{FF2B5EF4-FFF2-40B4-BE49-F238E27FC236}">
                <a16:creationId xmlns:a16="http://schemas.microsoft.com/office/drawing/2014/main" id="{91949C41-2679-4E9D-A28C-F0C979F5702B}"/>
              </a:ext>
            </a:extLst>
          </p:cNvPr>
          <p:cNvSpPr/>
          <p:nvPr userDrawn="1"/>
        </p:nvSpPr>
        <p:spPr>
          <a:xfrm>
            <a:off x="8870898" y="2508125"/>
            <a:ext cx="247428" cy="24742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2" name="Rectangle 11">
            <a:extLst>
              <a:ext uri="{FF2B5EF4-FFF2-40B4-BE49-F238E27FC236}">
                <a16:creationId xmlns:a16="http://schemas.microsoft.com/office/drawing/2014/main" id="{3454B05D-55FD-4118-B899-4095FF50870D}"/>
              </a:ext>
            </a:extLst>
          </p:cNvPr>
          <p:cNvSpPr/>
          <p:nvPr userDrawn="1"/>
        </p:nvSpPr>
        <p:spPr>
          <a:xfrm>
            <a:off x="0" y="933450"/>
            <a:ext cx="300037" cy="14652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4405330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4C5F727-FA73-47F4-8647-79441AA996E3}"/>
              </a:ext>
            </a:extLst>
          </p:cNvPr>
          <p:cNvSpPr/>
          <p:nvPr userDrawn="1"/>
        </p:nvSpPr>
        <p:spPr>
          <a:xfrm>
            <a:off x="0" y="0"/>
            <a:ext cx="12192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94FD2F3-3119-48E2-B464-A93E23C5A607}"/>
              </a:ext>
            </a:extLst>
          </p:cNvPr>
          <p:cNvSpPr>
            <a:spLocks noGrp="1"/>
          </p:cNvSpPr>
          <p:nvPr>
            <p:ph type="title"/>
          </p:nvPr>
        </p:nvSpPr>
        <p:spPr>
          <a:xfrm>
            <a:off x="371476" y="1016000"/>
            <a:ext cx="3997324" cy="2501899"/>
          </a:xfrm>
        </p:spPr>
        <p:txBody>
          <a:bodyPr anchor="b">
            <a:noAutofit/>
          </a:bodyPr>
          <a:lstStyle>
            <a:lvl1pPr>
              <a:defRPr sz="54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FCE87C6E-3441-429B-A81D-87F8344C068B}"/>
              </a:ext>
            </a:extLst>
          </p:cNvPr>
          <p:cNvSpPr>
            <a:spLocks noGrp="1"/>
          </p:cNvSpPr>
          <p:nvPr>
            <p:ph idx="1"/>
          </p:nvPr>
        </p:nvSpPr>
        <p:spPr>
          <a:xfrm>
            <a:off x="371475" y="3619500"/>
            <a:ext cx="3997325" cy="2557463"/>
          </a:xfrm>
        </p:spPr>
        <p:txBody>
          <a:bodyPr>
            <a:normAutofit/>
          </a:bodyPr>
          <a:lstStyle>
            <a:lvl1pPr>
              <a:defRPr sz="2000"/>
            </a:lvl1pPr>
            <a:lvl2pPr>
              <a:defRPr sz="1800"/>
            </a:lvl2pPr>
            <a:lvl3pPr>
              <a:defRPr sz="1600"/>
            </a:lvl3pPr>
            <a:lvl4pPr>
              <a:defRPr sz="1400"/>
            </a:lvl4pPr>
            <a:lvl5pPr>
              <a:defRPr sz="1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a:extLst>
              <a:ext uri="{FF2B5EF4-FFF2-40B4-BE49-F238E27FC236}">
                <a16:creationId xmlns:a16="http://schemas.microsoft.com/office/drawing/2014/main" id="{FC8ECDD1-1369-42FD-BD19-6797742A154C}"/>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13" name="Picture Placeholder 6">
            <a:extLst>
              <a:ext uri="{FF2B5EF4-FFF2-40B4-BE49-F238E27FC236}">
                <a16:creationId xmlns:a16="http://schemas.microsoft.com/office/drawing/2014/main" id="{9303FD92-1AC4-4708-B13E-C97E00210D2E}"/>
              </a:ext>
            </a:extLst>
          </p:cNvPr>
          <p:cNvSpPr>
            <a:spLocks noGrp="1"/>
          </p:cNvSpPr>
          <p:nvPr>
            <p:ph type="pic" sz="quarter" idx="13"/>
          </p:nvPr>
        </p:nvSpPr>
        <p:spPr>
          <a:xfrm>
            <a:off x="4902201" y="619125"/>
            <a:ext cx="3454400" cy="5581650"/>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14" name="Picture Placeholder 6">
            <a:extLst>
              <a:ext uri="{FF2B5EF4-FFF2-40B4-BE49-F238E27FC236}">
                <a16:creationId xmlns:a16="http://schemas.microsoft.com/office/drawing/2014/main" id="{F6824EBC-CC6E-4D5A-B85A-DAC55ACE8533}"/>
              </a:ext>
            </a:extLst>
          </p:cNvPr>
          <p:cNvSpPr>
            <a:spLocks noGrp="1"/>
          </p:cNvSpPr>
          <p:nvPr>
            <p:ph type="pic" sz="quarter" idx="14"/>
          </p:nvPr>
        </p:nvSpPr>
        <p:spPr>
          <a:xfrm>
            <a:off x="8432801" y="260351"/>
            <a:ext cx="3454400" cy="5581649"/>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15" name="Rectangle 14">
            <a:extLst>
              <a:ext uri="{FF2B5EF4-FFF2-40B4-BE49-F238E27FC236}">
                <a16:creationId xmlns:a16="http://schemas.microsoft.com/office/drawing/2014/main" id="{43661888-890D-4E0C-8076-65EDFDB7DE27}"/>
              </a:ext>
            </a:extLst>
          </p:cNvPr>
          <p:cNvSpPr/>
          <p:nvPr userDrawn="1"/>
        </p:nvSpPr>
        <p:spPr>
          <a:xfrm>
            <a:off x="8432801" y="5842000"/>
            <a:ext cx="3459162" cy="3587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5AE48EF9-5BAF-4BD7-A6BE-866C0307B69F}"/>
              </a:ext>
            </a:extLst>
          </p:cNvPr>
          <p:cNvSpPr/>
          <p:nvPr userDrawn="1"/>
        </p:nvSpPr>
        <p:spPr>
          <a:xfrm>
            <a:off x="4902201" y="239509"/>
            <a:ext cx="3459162" cy="3587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E8D4A5F4-99AC-4FB3-8A59-AB8D7B4FC7D7}"/>
              </a:ext>
            </a:extLst>
          </p:cNvPr>
          <p:cNvSpPr/>
          <p:nvPr userDrawn="1"/>
        </p:nvSpPr>
        <p:spPr>
          <a:xfrm>
            <a:off x="0" y="1384300"/>
            <a:ext cx="177800" cy="44577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74013615"/>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 Type="http://schemas.openxmlformats.org/officeDocument/2006/relationships/slideLayout" Target="../slideLayouts/slideLayout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0060ACE-E228-45FD-83E3-FF4D1CCF705F}"/>
              </a:ext>
            </a:extLst>
          </p:cNvPr>
          <p:cNvSpPr>
            <a:spLocks noGrp="1"/>
          </p:cNvSpPr>
          <p:nvPr>
            <p:ph type="title"/>
          </p:nvPr>
        </p:nvSpPr>
        <p:spPr>
          <a:xfrm>
            <a:off x="371475" y="260351"/>
            <a:ext cx="11520487" cy="75882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88AF9FF-2A4E-41E6-956B-69BC625CC9A4}"/>
              </a:ext>
            </a:extLst>
          </p:cNvPr>
          <p:cNvSpPr>
            <a:spLocks noGrp="1"/>
          </p:cNvSpPr>
          <p:nvPr>
            <p:ph type="body" idx="1"/>
          </p:nvPr>
        </p:nvSpPr>
        <p:spPr>
          <a:xfrm>
            <a:off x="371474" y="1233488"/>
            <a:ext cx="11520487" cy="4943475"/>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6">
            <a:extLst>
              <a:ext uri="{FF2B5EF4-FFF2-40B4-BE49-F238E27FC236}">
                <a16:creationId xmlns:a16="http://schemas.microsoft.com/office/drawing/2014/main" id="{CEE1F87C-C7F2-4F14-86B1-854B7B0C580E}"/>
              </a:ext>
            </a:extLst>
          </p:cNvPr>
          <p:cNvSpPr/>
          <p:nvPr userDrawn="1"/>
        </p:nvSpPr>
        <p:spPr>
          <a:xfrm>
            <a:off x="11229975" y="6512060"/>
            <a:ext cx="962025" cy="3459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Slide Number Placeholder 5">
            <a:extLst>
              <a:ext uri="{FF2B5EF4-FFF2-40B4-BE49-F238E27FC236}">
                <a16:creationId xmlns:a16="http://schemas.microsoft.com/office/drawing/2014/main" id="{94FD9470-E137-41DF-A5CA-C7B4B9856E94}"/>
              </a:ext>
            </a:extLst>
          </p:cNvPr>
          <p:cNvSpPr>
            <a:spLocks noGrp="1"/>
          </p:cNvSpPr>
          <p:nvPr>
            <p:ph type="sldNum" sz="quarter" idx="4"/>
          </p:nvPr>
        </p:nvSpPr>
        <p:spPr>
          <a:xfrm>
            <a:off x="11518900" y="6581978"/>
            <a:ext cx="373062" cy="206104"/>
          </a:xfrm>
          <a:prstGeom prst="rect">
            <a:avLst/>
          </a:prstGeom>
        </p:spPr>
        <p:txBody>
          <a:bodyPr vert="horz" lIns="91440" tIns="45720" rIns="91440" bIns="45720" rtlCol="0" anchor="ctr"/>
          <a:lstStyle>
            <a:lvl1pPr algn="r">
              <a:defRPr sz="1200">
                <a:solidFill>
                  <a:schemeClr val="bg1"/>
                </a:solidFill>
              </a:defRPr>
            </a:lvl1pPr>
          </a:lstStyle>
          <a:p>
            <a:fld id="{03DC2DEF-D2FE-4B45-ABA4-9F153FD1C98A}" type="slidenum">
              <a:rPr lang="en-US" smtClean="0"/>
              <a:pPr/>
              <a:t>‹#›</a:t>
            </a:fld>
            <a:endParaRPr lang="en-US" dirty="0"/>
          </a:p>
        </p:txBody>
      </p:sp>
      <p:sp>
        <p:nvSpPr>
          <p:cNvPr id="8" name="Rectangle 7">
            <a:extLst>
              <a:ext uri="{FF2B5EF4-FFF2-40B4-BE49-F238E27FC236}">
                <a16:creationId xmlns:a16="http://schemas.microsoft.com/office/drawing/2014/main" id="{48AB12CC-D752-4664-B92F-BAEFF0416B7E}"/>
              </a:ext>
            </a:extLst>
          </p:cNvPr>
          <p:cNvSpPr/>
          <p:nvPr userDrawn="1"/>
        </p:nvSpPr>
        <p:spPr>
          <a:xfrm>
            <a:off x="0" y="260350"/>
            <a:ext cx="300037" cy="7556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434583292"/>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61" r:id="rId3"/>
    <p:sldLayoutId id="2147483662" r:id="rId4"/>
    <p:sldLayoutId id="2147483663" r:id="rId5"/>
    <p:sldLayoutId id="2147483650" r:id="rId6"/>
    <p:sldLayoutId id="2147483664" r:id="rId7"/>
    <p:sldLayoutId id="2147483665" r:id="rId8"/>
    <p:sldLayoutId id="2147483666" r:id="rId9"/>
    <p:sldLayoutId id="2147483667" r:id="rId10"/>
    <p:sldLayoutId id="2147483668" r:id="rId11"/>
    <p:sldLayoutId id="2147483669" r:id="rId12"/>
    <p:sldLayoutId id="2147483651" r:id="rId13"/>
    <p:sldLayoutId id="2147483670" r:id="rId14"/>
    <p:sldLayoutId id="2147483671" r:id="rId15"/>
    <p:sldLayoutId id="2147483672" r:id="rId16"/>
    <p:sldLayoutId id="2147483673" r:id="rId17"/>
    <p:sldLayoutId id="2147483652" r:id="rId18"/>
    <p:sldLayoutId id="2147483674" r:id="rId19"/>
    <p:sldLayoutId id="2147483675" r:id="rId20"/>
    <p:sldLayoutId id="2147483676" r:id="rId21"/>
    <p:sldLayoutId id="2147483677" r:id="rId22"/>
    <p:sldLayoutId id="2147483655" r:id="rId23"/>
    <p:sldLayoutId id="2147483678" r:id="rId24"/>
    <p:sldLayoutId id="2147483679" r:id="rId25"/>
    <p:sldLayoutId id="2147483680" r:id="rId26"/>
    <p:sldLayoutId id="2147483681" r:id="rId27"/>
    <p:sldLayoutId id="2147483653" r:id="rId28"/>
    <p:sldLayoutId id="2147483682" r:id="rId29"/>
    <p:sldLayoutId id="2147483683" r:id="rId30"/>
    <p:sldLayoutId id="2147483684" r:id="rId31"/>
    <p:sldLayoutId id="2147483685" r:id="rId32"/>
    <p:sldLayoutId id="2147483654" r:id="rId33"/>
    <p:sldLayoutId id="2147483686" r:id="rId34"/>
    <p:sldLayoutId id="2147483687" r:id="rId35"/>
    <p:sldLayoutId id="2147483689" r:id="rId36"/>
    <p:sldLayoutId id="2147483688" r:id="rId37"/>
    <p:sldLayoutId id="2147483690" r:id="rId38"/>
    <p:sldLayoutId id="2147483691" r:id="rId39"/>
    <p:sldLayoutId id="2147483692" r:id="rId40"/>
    <p:sldLayoutId id="2147483693" r:id="rId41"/>
    <p:sldLayoutId id="2147483694" r:id="rId42"/>
    <p:sldLayoutId id="2147483695" r:id="rId43"/>
    <p:sldLayoutId id="2147483696" r:id="rId44"/>
    <p:sldLayoutId id="2147483697" r:id="rId45"/>
    <p:sldLayoutId id="2147483698" r:id="rId46"/>
    <p:sldLayoutId id="2147483699" r:id="rId47"/>
    <p:sldLayoutId id="2147483700" r:id="rId48"/>
    <p:sldLayoutId id="2147483701" r:id="rId49"/>
    <p:sldLayoutId id="2147483702" r:id="rId50"/>
    <p:sldLayoutId id="2147483656" r:id="rId51"/>
    <p:sldLayoutId id="2147483657" r:id="rId52"/>
    <p:sldLayoutId id="2147483703" r:id="rId53"/>
  </p:sldLayoutIdLst>
  <p:hf sldNum="0" hdr="0" ft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4" userDrawn="1">
          <p15:clr>
            <a:srgbClr val="F26B43"/>
          </p15:clr>
        </p15:guide>
        <p15:guide id="2" pos="234" userDrawn="1">
          <p15:clr>
            <a:srgbClr val="F26B43"/>
          </p15:clr>
        </p15:guide>
        <p15:guide id="3" orient="horz" pos="4133" userDrawn="1">
          <p15:clr>
            <a:srgbClr val="F26B43"/>
          </p15:clr>
        </p15:guide>
        <p15:guide id="4" pos="7491" userDrawn="1">
          <p15:clr>
            <a:srgbClr val="F26B43"/>
          </p15:clr>
        </p15:guide>
        <p15:guide id="5" orient="horz" pos="640" userDrawn="1">
          <p15:clr>
            <a:srgbClr val="F26B43"/>
          </p15:clr>
        </p15:guide>
        <p15:guide id="6" orient="horz" pos="777" userDrawn="1">
          <p15:clr>
            <a:srgbClr val="F26B43"/>
          </p15:clr>
        </p15:guide>
        <p15:guide id="7" orient="horz" pos="4020" userDrawn="1">
          <p15:clr>
            <a:srgbClr val="F26B43"/>
          </p15:clr>
        </p15:guide>
        <p15:guide id="8" orient="horz" pos="390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53.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6.png"/><Relationship Id="rId2" Type="http://schemas.openxmlformats.org/officeDocument/2006/relationships/diagramData" Target="../diagrams/data4.xml"/><Relationship Id="rId1" Type="http://schemas.openxmlformats.org/officeDocument/2006/relationships/slideLayout" Target="../slideLayouts/slideLayout34.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4.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6.png"/><Relationship Id="rId2" Type="http://schemas.openxmlformats.org/officeDocument/2006/relationships/diagramData" Target="../diagrams/data5.xml"/><Relationship Id="rId1" Type="http://schemas.openxmlformats.org/officeDocument/2006/relationships/slideLayout" Target="../slideLayouts/slideLayout34.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34.xml"/><Relationship Id="rId5" Type="http://schemas.openxmlformats.org/officeDocument/2006/relationships/image" Target="../media/image6.png"/><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6.png"/><Relationship Id="rId2" Type="http://schemas.openxmlformats.org/officeDocument/2006/relationships/diagramData" Target="../diagrams/data1.xml"/><Relationship Id="rId1" Type="http://schemas.openxmlformats.org/officeDocument/2006/relationships/slideLayout" Target="../slideLayouts/slideLayout5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image" Target="../media/image6.png"/><Relationship Id="rId2" Type="http://schemas.openxmlformats.org/officeDocument/2006/relationships/diagramData" Target="../diagrams/data8.xml"/><Relationship Id="rId1" Type="http://schemas.openxmlformats.org/officeDocument/2006/relationships/slideLayout" Target="../slideLayouts/slideLayout34.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6.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6.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jfif"/><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4.xml"/></Relationships>
</file>

<file path=ppt/slides/_rels/slide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4.xml"/></Relationships>
</file>

<file path=ppt/slides/_rels/slide2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34.xml"/><Relationship Id="rId4" Type="http://schemas.openxmlformats.org/officeDocument/2006/relationships/image" Target="../media/image6.png"/></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2.xml"/><Relationship Id="rId7" Type="http://schemas.openxmlformats.org/officeDocument/2006/relationships/image" Target="../media/image6.png"/><Relationship Id="rId2" Type="http://schemas.openxmlformats.org/officeDocument/2006/relationships/diagramData" Target="../diagrams/data12.xml"/><Relationship Id="rId1" Type="http://schemas.openxmlformats.org/officeDocument/2006/relationships/slideLayout" Target="../slideLayouts/slideLayout34.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3.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3.xml"/><Relationship Id="rId7" Type="http://schemas.openxmlformats.org/officeDocument/2006/relationships/image" Target="../media/image6.png"/><Relationship Id="rId2" Type="http://schemas.openxmlformats.org/officeDocument/2006/relationships/diagramData" Target="../diagrams/data13.xml"/><Relationship Id="rId1" Type="http://schemas.openxmlformats.org/officeDocument/2006/relationships/slideLayout" Target="../slideLayouts/slideLayout34.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3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diagramLayout" Target="../diagrams/layout14.xml"/><Relationship Id="rId7" Type="http://schemas.openxmlformats.org/officeDocument/2006/relationships/image" Target="../media/image18.emf"/><Relationship Id="rId2" Type="http://schemas.openxmlformats.org/officeDocument/2006/relationships/diagramData" Target="../diagrams/data14.xml"/><Relationship Id="rId1" Type="http://schemas.openxmlformats.org/officeDocument/2006/relationships/slideLayout" Target="../slideLayouts/slideLayout34.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5.xml"/><Relationship Id="rId7" Type="http://schemas.openxmlformats.org/officeDocument/2006/relationships/image" Target="../media/image6.png"/><Relationship Id="rId2" Type="http://schemas.openxmlformats.org/officeDocument/2006/relationships/diagramData" Target="../diagrams/data15.xml"/><Relationship Id="rId1" Type="http://schemas.openxmlformats.org/officeDocument/2006/relationships/slideLayout" Target="../slideLayouts/slideLayout34.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3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4.xml"/></Relationships>
</file>

<file path=ppt/slides/_rels/slide3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34.xml"/><Relationship Id="rId5" Type="http://schemas.openxmlformats.org/officeDocument/2006/relationships/image" Target="../media/image6.png"/><Relationship Id="rId4" Type="http://schemas.openxmlformats.org/officeDocument/2006/relationships/image" Target="../media/image21.png"/></Relationships>
</file>

<file path=ppt/slides/_rels/slide3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4.xml"/></Relationships>
</file>

<file path=ppt/slides/_rels/slide3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2.png"/><Relationship Id="rId1" Type="http://schemas.openxmlformats.org/officeDocument/2006/relationships/slideLayout" Target="../slideLayouts/slideLayout34.xml"/></Relationships>
</file>

<file path=ppt/slides/_rels/slide3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4.xml"/></Relationships>
</file>

<file path=ppt/slides/_rels/slide3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4.xml"/></Relationships>
</file>

<file path=ppt/slides/_rels/slide3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4.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g"/><Relationship Id="rId1" Type="http://schemas.openxmlformats.org/officeDocument/2006/relationships/slideLayout" Target="../slideLayouts/slideLayout31.xml"/><Relationship Id="rId5" Type="http://schemas.openxmlformats.org/officeDocument/2006/relationships/image" Target="../media/image6.png"/><Relationship Id="rId4" Type="http://schemas.openxmlformats.org/officeDocument/2006/relationships/image" Target="../media/image9.jfif"/></Relationships>
</file>

<file path=ppt/slides/_rels/slide4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4.xml"/></Relationships>
</file>

<file path=ppt/slides/_rels/slide4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34.xml"/><Relationship Id="rId4" Type="http://schemas.openxmlformats.org/officeDocument/2006/relationships/image" Target="../media/image6.png"/></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16.xml"/><Relationship Id="rId7" Type="http://schemas.openxmlformats.org/officeDocument/2006/relationships/image" Target="../media/image6.png"/><Relationship Id="rId2" Type="http://schemas.openxmlformats.org/officeDocument/2006/relationships/diagramData" Target="../diagrams/data16.xml"/><Relationship Id="rId1" Type="http://schemas.openxmlformats.org/officeDocument/2006/relationships/slideLayout" Target="../slideLayouts/slideLayout34.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4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diagramData" Target="../diagrams/data18.xml"/><Relationship Id="rId7" Type="http://schemas.microsoft.com/office/2007/relationships/diagramDrawing" Target="../diagrams/drawing18.xml"/><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diagramColors" Target="../diagrams/colors18.xml"/><Relationship Id="rId5" Type="http://schemas.openxmlformats.org/officeDocument/2006/relationships/diagramQuickStyle" Target="../diagrams/quickStyle18.xml"/><Relationship Id="rId4" Type="http://schemas.openxmlformats.org/officeDocument/2006/relationships/diagramLayout" Target="../diagrams/layout18.xml"/></Relationships>
</file>

<file path=ppt/slides/_rels/slide48.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diagramData" Target="../diagrams/data19.xml"/><Relationship Id="rId7" Type="http://schemas.microsoft.com/office/2007/relationships/diagramDrawing" Target="../diagrams/drawing19.xml"/><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diagramColors" Target="../diagrams/colors19.xml"/><Relationship Id="rId5" Type="http://schemas.openxmlformats.org/officeDocument/2006/relationships/diagramQuickStyle" Target="../diagrams/quickStyle19.xml"/><Relationship Id="rId4" Type="http://schemas.openxmlformats.org/officeDocument/2006/relationships/diagramLayout" Target="../diagrams/layout19.xml"/></Relationships>
</file>

<file path=ppt/slides/_rels/slide49.xml.rels><?xml version="1.0" encoding="UTF-8" standalone="yes"?>
<Relationships xmlns="http://schemas.openxmlformats.org/package/2006/relationships"><Relationship Id="rId8" Type="http://schemas.openxmlformats.org/officeDocument/2006/relationships/image" Target="../media/image25.emf"/><Relationship Id="rId3" Type="http://schemas.openxmlformats.org/officeDocument/2006/relationships/diagramData" Target="../diagrams/data20.xml"/><Relationship Id="rId7" Type="http://schemas.microsoft.com/office/2007/relationships/diagramDrawing" Target="../diagrams/drawing20.xml"/><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diagramColors" Target="../diagrams/colors20.xml"/><Relationship Id="rId5" Type="http://schemas.openxmlformats.org/officeDocument/2006/relationships/diagramQuickStyle" Target="../diagrams/quickStyle20.xml"/><Relationship Id="rId4" Type="http://schemas.openxmlformats.org/officeDocument/2006/relationships/diagramLayout" Target="../diagrams/layout20.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jpg"/><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8" Type="http://schemas.microsoft.com/office/2007/relationships/diagramDrawing" Target="../diagrams/drawing21.xml"/><Relationship Id="rId3" Type="http://schemas.openxmlformats.org/officeDocument/2006/relationships/image" Target="../media/image25.emf"/><Relationship Id="rId7" Type="http://schemas.openxmlformats.org/officeDocument/2006/relationships/diagramColors" Target="../diagrams/colors21.xml"/><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diagramQuickStyle" Target="../diagrams/quickStyle21.xml"/><Relationship Id="rId5" Type="http://schemas.openxmlformats.org/officeDocument/2006/relationships/diagramLayout" Target="../diagrams/layout21.xml"/><Relationship Id="rId4" Type="http://schemas.openxmlformats.org/officeDocument/2006/relationships/diagramData" Target="../diagrams/data21.xml"/></Relationships>
</file>

<file path=ppt/slides/_rels/slide5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52.xml.rels><?xml version="1.0" encoding="UTF-8" standalone="yes"?>
<Relationships xmlns="http://schemas.openxmlformats.org/package/2006/relationships"><Relationship Id="rId3" Type="http://schemas.openxmlformats.org/officeDocument/2006/relationships/diagramLayout" Target="../diagrams/layout22.xml"/><Relationship Id="rId7" Type="http://schemas.openxmlformats.org/officeDocument/2006/relationships/image" Target="../media/image6.png"/><Relationship Id="rId2" Type="http://schemas.openxmlformats.org/officeDocument/2006/relationships/diagramData" Target="../diagrams/data22.xml"/><Relationship Id="rId1" Type="http://schemas.openxmlformats.org/officeDocument/2006/relationships/slideLayout" Target="../slideLayouts/slideLayout34.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53.xml.rels><?xml version="1.0" encoding="UTF-8" standalone="yes"?>
<Relationships xmlns="http://schemas.openxmlformats.org/package/2006/relationships"><Relationship Id="rId3" Type="http://schemas.openxmlformats.org/officeDocument/2006/relationships/diagramLayout" Target="../diagrams/layout23.xml"/><Relationship Id="rId7" Type="http://schemas.openxmlformats.org/officeDocument/2006/relationships/image" Target="../media/image6.png"/><Relationship Id="rId2" Type="http://schemas.openxmlformats.org/officeDocument/2006/relationships/diagramData" Target="../diagrams/data23.xml"/><Relationship Id="rId1" Type="http://schemas.openxmlformats.org/officeDocument/2006/relationships/slideLayout" Target="../slideLayouts/slideLayout34.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54.xml.rels><?xml version="1.0" encoding="UTF-8" standalone="yes"?>
<Relationships xmlns="http://schemas.openxmlformats.org/package/2006/relationships"><Relationship Id="rId3" Type="http://schemas.openxmlformats.org/officeDocument/2006/relationships/diagramLayout" Target="../diagrams/layout24.xml"/><Relationship Id="rId7" Type="http://schemas.openxmlformats.org/officeDocument/2006/relationships/image" Target="../media/image6.png"/><Relationship Id="rId2" Type="http://schemas.openxmlformats.org/officeDocument/2006/relationships/diagramData" Target="../diagrams/data24.xml"/><Relationship Id="rId1" Type="http://schemas.openxmlformats.org/officeDocument/2006/relationships/slideLayout" Target="../slideLayouts/slideLayout34.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55.xml.rels><?xml version="1.0" encoding="UTF-8" standalone="yes"?>
<Relationships xmlns="http://schemas.openxmlformats.org/package/2006/relationships"><Relationship Id="rId3" Type="http://schemas.openxmlformats.org/officeDocument/2006/relationships/diagramLayout" Target="../diagrams/layout25.xml"/><Relationship Id="rId7" Type="http://schemas.openxmlformats.org/officeDocument/2006/relationships/image" Target="../media/image6.png"/><Relationship Id="rId2" Type="http://schemas.openxmlformats.org/officeDocument/2006/relationships/diagramData" Target="../diagrams/data25.xml"/><Relationship Id="rId1" Type="http://schemas.openxmlformats.org/officeDocument/2006/relationships/slideLayout" Target="../slideLayouts/slideLayout34.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5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6.png"/><Relationship Id="rId1" Type="http://schemas.openxmlformats.org/officeDocument/2006/relationships/slideLayout" Target="../slideLayouts/slideLayout34.xml"/></Relationships>
</file>

<file path=ppt/slides/_rels/slide5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4.xml"/></Relationships>
</file>

<file path=ppt/slides/_rels/slide5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4.xml"/></Relationships>
</file>

<file path=ppt/slides/_rels/slide5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6.png"/><Relationship Id="rId2" Type="http://schemas.openxmlformats.org/officeDocument/2006/relationships/diagramData" Target="../diagrams/data2.xml"/><Relationship Id="rId1" Type="http://schemas.openxmlformats.org/officeDocument/2006/relationships/slideLayout" Target="../slideLayouts/slideLayout3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0.xml.rels><?xml version="1.0" encoding="UTF-8" standalone="yes"?>
<Relationships xmlns="http://schemas.openxmlformats.org/package/2006/relationships"><Relationship Id="rId3" Type="http://schemas.openxmlformats.org/officeDocument/2006/relationships/diagramLayout" Target="../diagrams/layout26.xml"/><Relationship Id="rId7" Type="http://schemas.openxmlformats.org/officeDocument/2006/relationships/image" Target="../media/image6.png"/><Relationship Id="rId2" Type="http://schemas.openxmlformats.org/officeDocument/2006/relationships/diagramData" Target="../diagrams/data26.xml"/><Relationship Id="rId1" Type="http://schemas.openxmlformats.org/officeDocument/2006/relationships/slideLayout" Target="../slideLayouts/slideLayout34.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61.xml.rels><?xml version="1.0" encoding="UTF-8" standalone="yes"?>
<Relationships xmlns="http://schemas.openxmlformats.org/package/2006/relationships"><Relationship Id="rId3" Type="http://schemas.openxmlformats.org/officeDocument/2006/relationships/diagramLayout" Target="../diagrams/layout27.xml"/><Relationship Id="rId7" Type="http://schemas.openxmlformats.org/officeDocument/2006/relationships/image" Target="../media/image6.png"/><Relationship Id="rId2" Type="http://schemas.openxmlformats.org/officeDocument/2006/relationships/diagramData" Target="../diagrams/data27.xml"/><Relationship Id="rId1" Type="http://schemas.openxmlformats.org/officeDocument/2006/relationships/slideLayout" Target="../slideLayouts/slideLayout34.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6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diagramData" Target="../diagrams/data28.xml"/><Relationship Id="rId7" Type="http://schemas.microsoft.com/office/2007/relationships/diagramDrawing" Target="../diagrams/drawing28.xml"/><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diagramColors" Target="../diagrams/colors28.xml"/><Relationship Id="rId5" Type="http://schemas.openxmlformats.org/officeDocument/2006/relationships/diagramQuickStyle" Target="../diagrams/quickStyle28.xml"/><Relationship Id="rId4" Type="http://schemas.openxmlformats.org/officeDocument/2006/relationships/diagramLayout" Target="../diagrams/layout28.xml"/></Relationships>
</file>

<file path=ppt/slides/_rels/slide6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diagramData" Target="../diagrams/data29.xml"/><Relationship Id="rId7" Type="http://schemas.microsoft.com/office/2007/relationships/diagramDrawing" Target="../diagrams/drawing29.xml"/><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diagramColors" Target="../diagrams/colors29.xml"/><Relationship Id="rId5" Type="http://schemas.openxmlformats.org/officeDocument/2006/relationships/diagramQuickStyle" Target="../diagrams/quickStyle29.xml"/><Relationship Id="rId4" Type="http://schemas.openxmlformats.org/officeDocument/2006/relationships/diagramLayout" Target="../diagrams/layout29.xml"/></Relationships>
</file>

<file path=ppt/slides/_rels/slide6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diagramData" Target="../diagrams/data30.xml"/><Relationship Id="rId7" Type="http://schemas.microsoft.com/office/2007/relationships/diagramDrawing" Target="../diagrams/drawing30.xml"/><Relationship Id="rId2" Type="http://schemas.openxmlformats.org/officeDocument/2006/relationships/notesSlide" Target="../notesSlides/notesSlide15.xml"/><Relationship Id="rId1" Type="http://schemas.openxmlformats.org/officeDocument/2006/relationships/slideLayout" Target="../slideLayouts/slideLayout6.xml"/><Relationship Id="rId6" Type="http://schemas.openxmlformats.org/officeDocument/2006/relationships/diagramColors" Target="../diagrams/colors30.xml"/><Relationship Id="rId5" Type="http://schemas.openxmlformats.org/officeDocument/2006/relationships/diagramQuickStyle" Target="../diagrams/quickStyle30.xml"/><Relationship Id="rId4" Type="http://schemas.openxmlformats.org/officeDocument/2006/relationships/diagramLayout" Target="../diagrams/layout30.xml"/></Relationships>
</file>

<file path=ppt/slides/_rels/slide6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diagramData" Target="../diagrams/data31.xml"/><Relationship Id="rId7" Type="http://schemas.microsoft.com/office/2007/relationships/diagramDrawing" Target="../diagrams/drawing31.xml"/><Relationship Id="rId2" Type="http://schemas.openxmlformats.org/officeDocument/2006/relationships/notesSlide" Target="../notesSlides/notesSlide16.xml"/><Relationship Id="rId1" Type="http://schemas.openxmlformats.org/officeDocument/2006/relationships/slideLayout" Target="../slideLayouts/slideLayout6.xml"/><Relationship Id="rId6" Type="http://schemas.openxmlformats.org/officeDocument/2006/relationships/diagramColors" Target="../diagrams/colors31.xml"/><Relationship Id="rId5" Type="http://schemas.openxmlformats.org/officeDocument/2006/relationships/diagramQuickStyle" Target="../diagrams/quickStyle31.xml"/><Relationship Id="rId4" Type="http://schemas.openxmlformats.org/officeDocument/2006/relationships/diagramLayout" Target="../diagrams/layout31.xml"/></Relationships>
</file>

<file path=ppt/slides/_rels/slide6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4.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4.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6.xml"/></Relationships>
</file>

<file path=ppt/slides/_rels/slide8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7.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6.png"/><Relationship Id="rId2" Type="http://schemas.openxmlformats.org/officeDocument/2006/relationships/diagramData" Target="../diagrams/data3.xml"/><Relationship Id="rId1" Type="http://schemas.openxmlformats.org/officeDocument/2006/relationships/slideLayout" Target="../slideLayouts/slideLayout34.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C:\Users\man28881\Desktop\download (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010150"/>
            <a:ext cx="3657599" cy="1843618"/>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C:\Users\man28881\Desktop\images (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656001"/>
            <a:ext cx="2324100" cy="1905000"/>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C:\Users\man28881\Desktop\image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24925" y="1122251"/>
            <a:ext cx="3267075" cy="1400175"/>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3024352" y="2656001"/>
            <a:ext cx="6251519" cy="2123658"/>
          </a:xfrm>
          <a:prstGeom prst="rect">
            <a:avLst/>
          </a:prstGeom>
          <a:noFill/>
        </p:spPr>
        <p:txBody>
          <a:bodyPr wrap="square" lIns="91440" tIns="45720" rIns="91440" bIns="45720">
            <a:spAutoFit/>
          </a:bodyPr>
          <a:lstStyle/>
          <a:p>
            <a:pPr algn="ctr"/>
            <a:r>
              <a:rPr lang="en-US" sz="4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MISC INSURANCE</a:t>
            </a:r>
          </a:p>
          <a:p>
            <a:pPr algn="ctr"/>
            <a:r>
              <a:rPr lang="en-US" sz="4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For </a:t>
            </a:r>
            <a:r>
              <a:rPr lang="en-US" sz="4400" b="1">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promotion exams </a:t>
            </a:r>
          </a:p>
          <a:p>
            <a:pPr algn="ctr"/>
            <a:r>
              <a:rPr lang="en-US" sz="4400" b="1">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24-25</a:t>
            </a:r>
            <a:endParaRPr lang="en-US" sz="4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2054" name="Picture 6" descr="C:\Users\man28881\Desktop\images (4).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250713"/>
            <a:ext cx="2619375" cy="1743075"/>
          </a:xfrm>
          <a:prstGeom prst="rect">
            <a:avLst/>
          </a:prstGeom>
          <a:noFill/>
          <a:extLst>
            <a:ext uri="{909E8E84-426E-40DD-AFC4-6F175D3DCCD1}">
              <a14:hiddenFill xmlns:a14="http://schemas.microsoft.com/office/drawing/2010/main">
                <a:solidFill>
                  <a:srgbClr val="FFFFFF"/>
                </a:solidFill>
              </a14:hiddenFill>
            </a:ext>
          </a:extLst>
        </p:spPr>
      </p:pic>
      <p:pic>
        <p:nvPicPr>
          <p:cNvPr id="2055" name="Picture 7" descr="C:\Users\man28881\Desktop\images (2).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725025" y="5010150"/>
            <a:ext cx="2466975" cy="184785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673776" y="0"/>
            <a:ext cx="1518223" cy="903890"/>
          </a:xfrm>
          <a:prstGeom prst="rect">
            <a:avLst/>
          </a:prstGeom>
        </p:spPr>
      </p:pic>
      <p:sp>
        <p:nvSpPr>
          <p:cNvPr id="4" name="TextBox 3"/>
          <p:cNvSpPr txBox="1"/>
          <p:nvPr/>
        </p:nvSpPr>
        <p:spPr>
          <a:xfrm>
            <a:off x="7421367" y="5843752"/>
            <a:ext cx="2284280" cy="923330"/>
          </a:xfrm>
          <a:prstGeom prst="rect">
            <a:avLst/>
          </a:prstGeom>
          <a:noFill/>
        </p:spPr>
        <p:txBody>
          <a:bodyPr wrap="none" rtlCol="0">
            <a:spAutoFit/>
          </a:bodyPr>
          <a:lstStyle/>
          <a:p>
            <a:r>
              <a:rPr lang="en-US" dirty="0"/>
              <a:t>By </a:t>
            </a:r>
            <a:r>
              <a:rPr lang="en-US" dirty="0" err="1"/>
              <a:t>Manali</a:t>
            </a:r>
            <a:r>
              <a:rPr lang="en-US" dirty="0"/>
              <a:t> Chakraborty</a:t>
            </a:r>
          </a:p>
          <a:p>
            <a:r>
              <a:rPr lang="en-US" dirty="0"/>
              <a:t>Misc. Dept.</a:t>
            </a:r>
          </a:p>
          <a:p>
            <a:r>
              <a:rPr lang="en-US" dirty="0"/>
              <a:t>HO</a:t>
            </a:r>
          </a:p>
        </p:txBody>
      </p:sp>
    </p:spTree>
    <p:extLst>
      <p:ext uri="{BB962C8B-B14F-4D97-AF65-F5344CB8AC3E}">
        <p14:creationId xmlns:p14="http://schemas.microsoft.com/office/powerpoint/2010/main" val="964898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975858" y="350188"/>
            <a:ext cx="9843080" cy="635978"/>
          </a:xfrm>
          <a:prstGeom prst="rect">
            <a:avLst/>
          </a:prstGeom>
        </p:spPr>
        <p:txBody>
          <a:bodyPr>
            <a:normAutofit fontScale="97500"/>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4000" dirty="0"/>
              <a:t>PERSONAL ACCIDENT</a:t>
            </a:r>
          </a:p>
        </p:txBody>
      </p:sp>
      <p:sp>
        <p:nvSpPr>
          <p:cNvPr id="6" name="Content Placeholder 6"/>
          <p:cNvSpPr txBox="1">
            <a:spLocks/>
          </p:cNvSpPr>
          <p:nvPr/>
        </p:nvSpPr>
        <p:spPr>
          <a:xfrm>
            <a:off x="-166906" y="1522005"/>
            <a:ext cx="6030048" cy="4383491"/>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buFont typeface="Wingdings 3" charset="2"/>
              <a:buNone/>
            </a:pPr>
            <a:endParaRPr lang="en-US" sz="1400" dirty="0"/>
          </a:p>
          <a:p>
            <a:pPr lvl="1"/>
            <a:r>
              <a:rPr lang="en-US" sz="1400" b="1" dirty="0"/>
              <a:t>EXCLUSIONS:</a:t>
            </a:r>
          </a:p>
          <a:p>
            <a:pPr lvl="2"/>
            <a:r>
              <a:rPr lang="en-US" dirty="0"/>
              <a:t>From intentional self-injury, </a:t>
            </a:r>
            <a:r>
              <a:rPr lang="en-US" b="1" dirty="0"/>
              <a:t>suicide or attempted suicide</a:t>
            </a:r>
          </a:p>
          <a:p>
            <a:pPr lvl="2"/>
            <a:r>
              <a:rPr lang="en-US" dirty="0"/>
              <a:t>Whilst under the influence of intoxicating liquor or drugs</a:t>
            </a:r>
          </a:p>
          <a:p>
            <a:pPr lvl="2"/>
            <a:r>
              <a:rPr lang="en-US" dirty="0"/>
              <a:t>Whilst engaging in aviation or ballooning, whilst mounting into, dismounting from or travelling in any balloon or aircraft other than as passenger (fare paying or otherwise)</a:t>
            </a:r>
          </a:p>
          <a:p>
            <a:pPr lvl="2"/>
            <a:r>
              <a:rPr lang="en-US" dirty="0"/>
              <a:t>Directly or indirectly caused by venereal diseases or insanity</a:t>
            </a:r>
          </a:p>
          <a:p>
            <a:pPr lvl="2"/>
            <a:r>
              <a:rPr lang="en-US" dirty="0"/>
              <a:t>Arising or resulting from the insured committing any </a:t>
            </a:r>
            <a:r>
              <a:rPr lang="en-US" b="1" dirty="0"/>
              <a:t>breach of law </a:t>
            </a:r>
            <a:r>
              <a:rPr lang="en-US" dirty="0"/>
              <a:t>with </a:t>
            </a:r>
            <a:r>
              <a:rPr lang="en-US" b="1" dirty="0"/>
              <a:t>criminal intent</a:t>
            </a:r>
            <a:r>
              <a:rPr lang="en-US" dirty="0"/>
              <a:t>.</a:t>
            </a:r>
          </a:p>
          <a:p>
            <a:pPr lvl="2"/>
            <a:r>
              <a:rPr lang="en-US" dirty="0"/>
              <a:t>From service in the armed forces</a:t>
            </a:r>
          </a:p>
          <a:p>
            <a:pPr lvl="2"/>
            <a:r>
              <a:rPr lang="en-US" dirty="0"/>
              <a:t>Resulting directly or indirectly from </a:t>
            </a:r>
            <a:r>
              <a:rPr lang="en-US" b="1" dirty="0"/>
              <a:t>child birth or pregnancy</a:t>
            </a:r>
          </a:p>
          <a:p>
            <a:pPr lvl="2"/>
            <a:r>
              <a:rPr lang="en-US" dirty="0"/>
              <a:t>War and kindred peril and nuclear risks.</a:t>
            </a:r>
          </a:p>
          <a:p>
            <a:pPr lvl="3"/>
            <a:endParaRPr lang="en-US" sz="1400" dirty="0"/>
          </a:p>
          <a:p>
            <a:pPr lvl="2"/>
            <a:endParaRPr lang="en-US" dirty="0"/>
          </a:p>
          <a:p>
            <a:pPr marL="914400" lvl="2" indent="0">
              <a:buNone/>
            </a:pPr>
            <a:endParaRPr lang="en-US" dirty="0"/>
          </a:p>
          <a:p>
            <a:pPr lvl="2"/>
            <a:endParaRPr lang="en-US" dirty="0"/>
          </a:p>
          <a:p>
            <a:endParaRPr lang="en-US" dirty="0"/>
          </a:p>
          <a:p>
            <a:endParaRPr lang="en-US" dirty="0"/>
          </a:p>
        </p:txBody>
      </p:sp>
      <p:graphicFrame>
        <p:nvGraphicFramePr>
          <p:cNvPr id="8" name="Diagram 7"/>
          <p:cNvGraphicFramePr/>
          <p:nvPr/>
        </p:nvGraphicFramePr>
        <p:xfrm>
          <a:off x="5444360" y="1732392"/>
          <a:ext cx="6932000" cy="45002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9" name="Picture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097470" y="24368"/>
            <a:ext cx="1094530" cy="651640"/>
          </a:xfrm>
          <a:prstGeom prst="rect">
            <a:avLst/>
          </a:prstGeom>
        </p:spPr>
      </p:pic>
    </p:spTree>
    <p:extLst>
      <p:ext uri="{BB962C8B-B14F-4D97-AF65-F5344CB8AC3E}">
        <p14:creationId xmlns:p14="http://schemas.microsoft.com/office/powerpoint/2010/main" val="33179965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975858" y="350188"/>
            <a:ext cx="9843080" cy="635978"/>
          </a:xfrm>
          <a:prstGeom prst="rect">
            <a:avLst/>
          </a:prstGeom>
        </p:spPr>
        <p:txBody>
          <a:bodyPr>
            <a:normAutofit fontScale="97500"/>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4000" dirty="0"/>
              <a:t>PERSONAL ACCIDENT</a:t>
            </a:r>
          </a:p>
        </p:txBody>
      </p:sp>
      <p:sp>
        <p:nvSpPr>
          <p:cNvPr id="7" name="Content Placeholder 6"/>
          <p:cNvSpPr txBox="1">
            <a:spLocks/>
          </p:cNvSpPr>
          <p:nvPr/>
        </p:nvSpPr>
        <p:spPr>
          <a:xfrm>
            <a:off x="1166648" y="986165"/>
            <a:ext cx="10047890" cy="5330551"/>
          </a:xfrm>
          <a:prstGeom prst="rect">
            <a:avLst/>
          </a:prstGeom>
          <a:solidFill>
            <a:schemeClr val="bg1"/>
          </a:solidFill>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buFont typeface="Wingdings 3" charset="2"/>
              <a:buNone/>
            </a:pPr>
            <a:endParaRPr lang="en-US" dirty="0"/>
          </a:p>
          <a:p>
            <a:pPr lvl="1"/>
            <a:endParaRPr lang="en-US" sz="1800" b="1" dirty="0"/>
          </a:p>
          <a:p>
            <a:pPr lvl="1"/>
            <a:r>
              <a:rPr lang="en-US" sz="1800" b="1" dirty="0"/>
              <a:t>FAMILY PACKAGE COVER:</a:t>
            </a:r>
          </a:p>
          <a:p>
            <a:pPr lvl="3"/>
            <a:r>
              <a:rPr lang="en-US" sz="1800" dirty="0"/>
              <a:t>Spouse (if not earning member): 50% of the CSI</a:t>
            </a:r>
          </a:p>
          <a:p>
            <a:pPr lvl="3"/>
            <a:r>
              <a:rPr lang="en-US" sz="1800" dirty="0"/>
              <a:t>Children (between the age of 5 years and 25 years): 25% of the CSI</a:t>
            </a:r>
          </a:p>
          <a:p>
            <a:pPr lvl="2"/>
            <a:endParaRPr lang="en-US" sz="1800" dirty="0"/>
          </a:p>
          <a:p>
            <a:pPr lvl="1"/>
            <a:r>
              <a:rPr lang="en-US" sz="1800" b="1" u="sng" dirty="0"/>
              <a:t>Policy Extensions:</a:t>
            </a:r>
          </a:p>
          <a:p>
            <a:pPr lvl="2"/>
            <a:r>
              <a:rPr lang="en-US" sz="1800" dirty="0"/>
              <a:t>Medical expenses – Is ME linked to the capital benefits</a:t>
            </a:r>
          </a:p>
          <a:p>
            <a:pPr lvl="2"/>
            <a:r>
              <a:rPr lang="en-US" sz="1800" dirty="0"/>
              <a:t>War and allied risks (for civilians – not extended for </a:t>
            </a:r>
            <a:r>
              <a:rPr lang="en-US" sz="1800" dirty="0" err="1"/>
              <a:t>defence</a:t>
            </a:r>
            <a:r>
              <a:rPr lang="en-US" sz="1800" dirty="0"/>
              <a:t>, army and the like)</a:t>
            </a:r>
          </a:p>
          <a:p>
            <a:pPr lvl="3"/>
            <a:r>
              <a:rPr lang="en-US" sz="1800" dirty="0"/>
              <a:t>50% loading for PA policies issued during peace/normal period</a:t>
            </a:r>
          </a:p>
          <a:p>
            <a:pPr lvl="3"/>
            <a:r>
              <a:rPr lang="en-US" sz="1800" dirty="0"/>
              <a:t>150% loading for PA policies issued during warlike situations</a:t>
            </a:r>
          </a:p>
          <a:p>
            <a:pPr lvl="3"/>
            <a:endParaRPr lang="en-US" sz="900" b="1" dirty="0"/>
          </a:p>
          <a:p>
            <a:endParaRPr lang="en-US" dirty="0"/>
          </a:p>
          <a:p>
            <a:endParaRPr lang="en-US"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97470" y="24368"/>
            <a:ext cx="1094530" cy="651640"/>
          </a:xfrm>
          <a:prstGeom prst="rect">
            <a:avLst/>
          </a:prstGeom>
        </p:spPr>
      </p:pic>
    </p:spTree>
    <p:extLst>
      <p:ext uri="{BB962C8B-B14F-4D97-AF65-F5344CB8AC3E}">
        <p14:creationId xmlns:p14="http://schemas.microsoft.com/office/powerpoint/2010/main" val="39440481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975858" y="350188"/>
            <a:ext cx="9843080" cy="635978"/>
          </a:xfrm>
          <a:prstGeom prst="rect">
            <a:avLst/>
          </a:prstGeom>
        </p:spPr>
        <p:txBody>
          <a:bodyPr>
            <a:normAutofit fontScale="97500"/>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4000" dirty="0"/>
              <a:t>GROUP PERSONAL ACCIDENT</a:t>
            </a:r>
          </a:p>
        </p:txBody>
      </p:sp>
      <p:graphicFrame>
        <p:nvGraphicFramePr>
          <p:cNvPr id="6" name="Diagram 5"/>
          <p:cNvGraphicFramePr/>
          <p:nvPr>
            <p:extLst>
              <p:ext uri="{D42A27DB-BD31-4B8C-83A1-F6EECF244321}">
                <p14:modId xmlns:p14="http://schemas.microsoft.com/office/powerpoint/2010/main" val="3599156938"/>
              </p:ext>
            </p:extLst>
          </p:nvPr>
        </p:nvGraphicFramePr>
        <p:xfrm>
          <a:off x="1165777" y="986166"/>
          <a:ext cx="10122334" cy="55097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 name="Picture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097470" y="24368"/>
            <a:ext cx="1094530" cy="651640"/>
          </a:xfrm>
          <a:prstGeom prst="rect">
            <a:avLst/>
          </a:prstGeom>
        </p:spPr>
      </p:pic>
    </p:spTree>
    <p:extLst>
      <p:ext uri="{BB962C8B-B14F-4D97-AF65-F5344CB8AC3E}">
        <p14:creationId xmlns:p14="http://schemas.microsoft.com/office/powerpoint/2010/main" val="20158512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1588212" y="545717"/>
            <a:ext cx="9184891" cy="1457325"/>
          </a:xfrm>
          <a:prstGeom prst="rect">
            <a:avLst/>
          </a:prstGeom>
        </p:spPr>
      </p:pic>
      <p:pic>
        <p:nvPicPr>
          <p:cNvPr id="7" name="Picture 6"/>
          <p:cNvPicPr>
            <a:picLocks noChangeAspect="1"/>
          </p:cNvPicPr>
          <p:nvPr/>
        </p:nvPicPr>
        <p:blipFill>
          <a:blip r:embed="rId3"/>
          <a:stretch>
            <a:fillRect/>
          </a:stretch>
        </p:blipFill>
        <p:spPr>
          <a:xfrm>
            <a:off x="1704482" y="2180239"/>
            <a:ext cx="9142194" cy="1866900"/>
          </a:xfrm>
          <a:prstGeom prst="rect">
            <a:avLst/>
          </a:prstGeom>
        </p:spPr>
      </p:pic>
      <p:pic>
        <p:nvPicPr>
          <p:cNvPr id="8" name="Picture 7"/>
          <p:cNvPicPr>
            <a:picLocks noChangeAspect="1"/>
          </p:cNvPicPr>
          <p:nvPr/>
        </p:nvPicPr>
        <p:blipFill>
          <a:blip r:embed="rId4"/>
          <a:stretch>
            <a:fillRect/>
          </a:stretch>
        </p:blipFill>
        <p:spPr>
          <a:xfrm>
            <a:off x="1704482" y="4224336"/>
            <a:ext cx="9142194" cy="2019300"/>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119944" y="24368"/>
            <a:ext cx="1072055" cy="638259"/>
          </a:xfrm>
          <a:prstGeom prst="rect">
            <a:avLst/>
          </a:prstGeom>
        </p:spPr>
      </p:pic>
    </p:spTree>
    <p:extLst>
      <p:ext uri="{BB962C8B-B14F-4D97-AF65-F5344CB8AC3E}">
        <p14:creationId xmlns:p14="http://schemas.microsoft.com/office/powerpoint/2010/main" val="19563347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4927" y="99257"/>
            <a:ext cx="8515612" cy="769151"/>
          </a:xfrm>
        </p:spPr>
        <p:txBody>
          <a:bodyPr>
            <a:normAutofit/>
          </a:bodyPr>
          <a:lstStyle/>
          <a:p>
            <a:r>
              <a:rPr lang="en-US" dirty="0"/>
              <a:t>SARAL SURAKSHA BIMA </a:t>
            </a:r>
          </a:p>
        </p:txBody>
      </p:sp>
      <p:sp>
        <p:nvSpPr>
          <p:cNvPr id="7" name="Content Placeholder 6"/>
          <p:cNvSpPr>
            <a:spLocks noGrp="1"/>
          </p:cNvSpPr>
          <p:nvPr>
            <p:ph idx="1"/>
          </p:nvPr>
        </p:nvSpPr>
        <p:spPr>
          <a:xfrm>
            <a:off x="1708266" y="1587190"/>
            <a:ext cx="8915400" cy="3777622"/>
          </a:xfrm>
        </p:spPr>
        <p:txBody>
          <a:bodyPr>
            <a:normAutofit/>
          </a:bodyPr>
          <a:lstStyle/>
          <a:p>
            <a:pPr lvl="1"/>
            <a:endParaRPr lang="en-US" dirty="0"/>
          </a:p>
          <a:p>
            <a:pPr lvl="1"/>
            <a:endParaRPr lang="en-US" dirty="0"/>
          </a:p>
          <a:p>
            <a:pPr lvl="1"/>
            <a:endParaRPr lang="en-US" dirty="0"/>
          </a:p>
          <a:p>
            <a:endParaRPr lang="en-US" dirty="0"/>
          </a:p>
        </p:txBody>
      </p:sp>
      <p:graphicFrame>
        <p:nvGraphicFramePr>
          <p:cNvPr id="8" name="Diagram 7"/>
          <p:cNvGraphicFramePr/>
          <p:nvPr/>
        </p:nvGraphicFramePr>
        <p:xfrm>
          <a:off x="1067204" y="790949"/>
          <a:ext cx="10197523" cy="60617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 name="Picture 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097470" y="24368"/>
            <a:ext cx="1094530" cy="651640"/>
          </a:xfrm>
          <a:prstGeom prst="rect">
            <a:avLst/>
          </a:prstGeom>
        </p:spPr>
      </p:pic>
    </p:spTree>
    <p:extLst>
      <p:ext uri="{BB962C8B-B14F-4D97-AF65-F5344CB8AC3E}">
        <p14:creationId xmlns:p14="http://schemas.microsoft.com/office/powerpoint/2010/main" val="12035622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SARAL SURAKSHA BIMA (Cont.,) </a:t>
            </a:r>
          </a:p>
        </p:txBody>
      </p:sp>
      <p:sp>
        <p:nvSpPr>
          <p:cNvPr id="7" name="Content Placeholder 6"/>
          <p:cNvSpPr>
            <a:spLocks noGrp="1"/>
          </p:cNvSpPr>
          <p:nvPr>
            <p:ph idx="1"/>
          </p:nvPr>
        </p:nvSpPr>
        <p:spPr>
          <a:xfrm>
            <a:off x="1024128" y="1566041"/>
            <a:ext cx="9930161" cy="4348095"/>
          </a:xfrm>
          <a:solidFill>
            <a:schemeClr val="accent3">
              <a:lumMod val="20000"/>
              <a:lumOff val="80000"/>
            </a:schemeClr>
          </a:solidFill>
        </p:spPr>
        <p:txBody>
          <a:bodyPr>
            <a:normAutofit/>
          </a:bodyPr>
          <a:lstStyle/>
          <a:p>
            <a:pPr marL="0" indent="0">
              <a:buNone/>
            </a:pPr>
            <a:endParaRPr lang="en-US" sz="1800" dirty="0"/>
          </a:p>
          <a:p>
            <a:pPr lvl="1"/>
            <a:r>
              <a:rPr lang="en-US" b="1" dirty="0"/>
              <a:t>3 MANDATORY(BASE) COVERS: </a:t>
            </a:r>
          </a:p>
          <a:p>
            <a:pPr lvl="2"/>
            <a:r>
              <a:rPr lang="en-US" sz="1800" b="1" dirty="0">
                <a:solidFill>
                  <a:srgbClr val="7030A0"/>
                </a:solidFill>
              </a:rPr>
              <a:t>a) Death  </a:t>
            </a:r>
            <a:r>
              <a:rPr lang="en-US" sz="1800" dirty="0"/>
              <a:t>-- 100% of SI</a:t>
            </a:r>
          </a:p>
          <a:p>
            <a:pPr lvl="2"/>
            <a:r>
              <a:rPr lang="en-US" sz="1800" b="1" dirty="0">
                <a:solidFill>
                  <a:srgbClr val="7030A0"/>
                </a:solidFill>
              </a:rPr>
              <a:t>b) Permanent Total Disablement  </a:t>
            </a:r>
            <a:r>
              <a:rPr lang="en-US" sz="1800" dirty="0"/>
              <a:t>-- 100% of SI</a:t>
            </a:r>
          </a:p>
          <a:p>
            <a:pPr lvl="3"/>
            <a:r>
              <a:rPr lang="en-US" sz="1800" dirty="0"/>
              <a:t>Total and irrecoverable loss of sight of both eyes or </a:t>
            </a:r>
          </a:p>
          <a:p>
            <a:pPr lvl="3"/>
            <a:r>
              <a:rPr lang="en-US" sz="1800" dirty="0"/>
              <a:t>b) Physical separation or loss of use of both hands or feet or </a:t>
            </a:r>
          </a:p>
          <a:p>
            <a:pPr lvl="3"/>
            <a:r>
              <a:rPr lang="en-US" sz="1800" dirty="0"/>
              <a:t>c) Physical separation or loss of use of one hand and one foot or </a:t>
            </a:r>
          </a:p>
          <a:p>
            <a:pPr lvl="3"/>
            <a:r>
              <a:rPr lang="en-US" sz="1800" dirty="0"/>
              <a:t>d) loss of sight of one eye and Physical separation or loss of use of hand or foot </a:t>
            </a:r>
          </a:p>
          <a:p>
            <a:pPr lvl="3"/>
            <a:r>
              <a:rPr lang="en-US" sz="1800" dirty="0"/>
              <a:t>e) If such Injury shall as a direct consequence thereof, permanently, and totally, disables the Insured Person from engaging in any employment or occupation of any description whatsoever.</a:t>
            </a:r>
          </a:p>
          <a:p>
            <a:pPr lvl="2"/>
            <a:r>
              <a:rPr lang="en-US" sz="1800" b="1" dirty="0">
                <a:solidFill>
                  <a:srgbClr val="7030A0"/>
                </a:solidFill>
              </a:rPr>
              <a:t>c) Permanent Partial Disablement  </a:t>
            </a:r>
            <a:r>
              <a:rPr lang="en-US" sz="1800" dirty="0"/>
              <a:t>-- As per the chart (Maximum 50%)</a:t>
            </a:r>
            <a:endParaRPr lang="en-US" dirty="0"/>
          </a:p>
          <a:p>
            <a:pPr lvl="2"/>
            <a:endParaRPr lang="en-US" dirty="0"/>
          </a:p>
          <a:p>
            <a:pPr lvl="2"/>
            <a:endParaRPr lang="en-US" dirty="0"/>
          </a:p>
          <a:p>
            <a:endParaRPr lang="en-US" dirty="0"/>
          </a:p>
          <a:p>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56050" y="24368"/>
            <a:ext cx="1035949" cy="616763"/>
          </a:xfrm>
          <a:prstGeom prst="rect">
            <a:avLst/>
          </a:prstGeom>
        </p:spPr>
      </p:pic>
    </p:spTree>
    <p:extLst>
      <p:ext uri="{BB962C8B-B14F-4D97-AF65-F5344CB8AC3E}">
        <p14:creationId xmlns:p14="http://schemas.microsoft.com/office/powerpoint/2010/main" val="35166688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4557" y="0"/>
            <a:ext cx="9720072" cy="1499616"/>
          </a:xfrm>
        </p:spPr>
        <p:txBody>
          <a:bodyPr>
            <a:normAutofit/>
          </a:bodyPr>
          <a:lstStyle/>
          <a:p>
            <a:r>
              <a:rPr lang="en-US" dirty="0"/>
              <a:t>SARAL SURAKSHA BIMA (Cont.,) </a:t>
            </a:r>
          </a:p>
        </p:txBody>
      </p:sp>
      <p:sp>
        <p:nvSpPr>
          <p:cNvPr id="7" name="Content Placeholder 6"/>
          <p:cNvSpPr>
            <a:spLocks noGrp="1"/>
          </p:cNvSpPr>
          <p:nvPr>
            <p:ph idx="1"/>
          </p:nvPr>
        </p:nvSpPr>
        <p:spPr>
          <a:xfrm>
            <a:off x="1215483" y="1059366"/>
            <a:ext cx="10289129" cy="5299108"/>
          </a:xfrm>
          <a:solidFill>
            <a:schemeClr val="accent3">
              <a:lumMod val="20000"/>
              <a:lumOff val="80000"/>
            </a:schemeClr>
          </a:solidFill>
        </p:spPr>
        <p:txBody>
          <a:bodyPr>
            <a:normAutofit lnSpcReduction="10000"/>
          </a:bodyPr>
          <a:lstStyle/>
          <a:p>
            <a:pPr marL="0" indent="0">
              <a:buNone/>
            </a:pPr>
            <a:endParaRPr lang="en-US" sz="1400" dirty="0"/>
          </a:p>
          <a:p>
            <a:pPr lvl="1"/>
            <a:r>
              <a:rPr lang="en-US" sz="1600" b="1" dirty="0"/>
              <a:t>3 OPTIONAL COVERS*</a:t>
            </a:r>
          </a:p>
          <a:p>
            <a:pPr lvl="2"/>
            <a:r>
              <a:rPr lang="en-US" sz="1600" b="1" dirty="0">
                <a:solidFill>
                  <a:srgbClr val="7030A0"/>
                </a:solidFill>
              </a:rPr>
              <a:t>a) Temporary total disablement </a:t>
            </a:r>
          </a:p>
          <a:p>
            <a:pPr lvl="3"/>
            <a:r>
              <a:rPr lang="en-US" sz="1600" dirty="0"/>
              <a:t> 0.2% of the base SI per week </a:t>
            </a:r>
          </a:p>
          <a:p>
            <a:pPr lvl="3"/>
            <a:r>
              <a:rPr lang="en-US" sz="1600" dirty="0"/>
              <a:t>Minimum period of disablement – 4 weeks </a:t>
            </a:r>
          </a:p>
          <a:p>
            <a:pPr lvl="3"/>
            <a:r>
              <a:rPr lang="en-US" sz="1600" dirty="0"/>
              <a:t>After completion of minimum four weeks the policyholder is entitled to the benefit from the date of temporary disablement.  </a:t>
            </a:r>
          </a:p>
          <a:p>
            <a:pPr lvl="2"/>
            <a:r>
              <a:rPr lang="en-US" sz="1600" b="1" dirty="0">
                <a:solidFill>
                  <a:srgbClr val="7030A0"/>
                </a:solidFill>
              </a:rPr>
              <a:t>b) </a:t>
            </a:r>
            <a:r>
              <a:rPr lang="en-US" sz="1600" b="1" dirty="0" err="1">
                <a:solidFill>
                  <a:srgbClr val="7030A0"/>
                </a:solidFill>
              </a:rPr>
              <a:t>Hospitalisation</a:t>
            </a:r>
            <a:r>
              <a:rPr lang="en-US" sz="1600" b="1" dirty="0">
                <a:solidFill>
                  <a:srgbClr val="7030A0"/>
                </a:solidFill>
              </a:rPr>
              <a:t> expenses due to accident </a:t>
            </a:r>
          </a:p>
          <a:p>
            <a:pPr lvl="3"/>
            <a:r>
              <a:rPr lang="en-US" sz="1600" dirty="0"/>
              <a:t>10% of base sum insured </a:t>
            </a:r>
          </a:p>
          <a:p>
            <a:pPr lvl="3"/>
            <a:r>
              <a:rPr lang="en-US" sz="1600" dirty="0"/>
              <a:t>hospitalization including cost of prosthetic and other devices or equipment if implanted internally during a surgical procedure </a:t>
            </a:r>
          </a:p>
          <a:p>
            <a:pPr lvl="3"/>
            <a:r>
              <a:rPr lang="en-US" sz="1600" dirty="0"/>
              <a:t>expenses related to dental treatment, plastic surgery and all the day-care treatments necessitated due to injury </a:t>
            </a:r>
          </a:p>
          <a:p>
            <a:pPr lvl="3"/>
            <a:r>
              <a:rPr lang="en-US" sz="1600" dirty="0"/>
              <a:t>Expenses incurred on road Ambulance subject to a maximum of Rs.2000/- per hospitalization.</a:t>
            </a:r>
          </a:p>
          <a:p>
            <a:pPr lvl="2"/>
            <a:r>
              <a:rPr lang="en-US" sz="1600" b="1" dirty="0">
                <a:solidFill>
                  <a:srgbClr val="7030A0"/>
                </a:solidFill>
              </a:rPr>
              <a:t>c) Education grant </a:t>
            </a:r>
          </a:p>
          <a:p>
            <a:pPr lvl="3"/>
            <a:r>
              <a:rPr lang="en-US" sz="1600" dirty="0"/>
              <a:t>10% of the base sum insured, per child, shall be payable, to all dependent children of the insured if: </a:t>
            </a:r>
          </a:p>
          <a:p>
            <a:pPr lvl="3"/>
            <a:r>
              <a:rPr lang="en-US" sz="1600" dirty="0"/>
              <a:t>a. Dependent child/ children is/are pursuing an educational course as a full time student in an educational institution. </a:t>
            </a:r>
          </a:p>
          <a:p>
            <a:pPr lvl="3"/>
            <a:r>
              <a:rPr lang="en-US" sz="1600" dirty="0"/>
              <a:t>b. Age of the child or children is/are not be more than 25 completed years. </a:t>
            </a:r>
          </a:p>
          <a:p>
            <a:pPr marL="1371600" lvl="3" indent="0">
              <a:buNone/>
            </a:pPr>
            <a:r>
              <a:rPr lang="en-US" sz="1600" i="1" dirty="0">
                <a:solidFill>
                  <a:srgbClr val="C00000"/>
                </a:solidFill>
              </a:rPr>
              <a:t>*(The benefits payable under each of the optional covers are independent and over and above the base sum insured)</a:t>
            </a:r>
          </a:p>
          <a:p>
            <a:pPr lvl="3"/>
            <a:endParaRPr lang="en-US" sz="1400" dirty="0"/>
          </a:p>
          <a:p>
            <a:pPr lvl="3"/>
            <a:endParaRPr lang="en-US" sz="1400" dirty="0"/>
          </a:p>
          <a:p>
            <a:pPr lvl="2"/>
            <a:endParaRPr lang="en-US" dirty="0"/>
          </a:p>
          <a:p>
            <a:pPr lvl="2"/>
            <a:endParaRPr lang="en-US" dirty="0"/>
          </a:p>
          <a:p>
            <a:pPr lvl="2"/>
            <a:endParaRPr lang="en-US" dirty="0"/>
          </a:p>
          <a:p>
            <a:endParaRPr lang="en-US" dirty="0"/>
          </a:p>
          <a:p>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56050" y="24368"/>
            <a:ext cx="1035949" cy="616763"/>
          </a:xfrm>
          <a:prstGeom prst="rect">
            <a:avLst/>
          </a:prstGeom>
        </p:spPr>
      </p:pic>
    </p:spTree>
    <p:extLst>
      <p:ext uri="{BB962C8B-B14F-4D97-AF65-F5344CB8AC3E}">
        <p14:creationId xmlns:p14="http://schemas.microsoft.com/office/powerpoint/2010/main" val="17028413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89315" y="133457"/>
            <a:ext cx="8911687" cy="1280890"/>
          </a:xfrm>
        </p:spPr>
        <p:txBody>
          <a:bodyPr>
            <a:normAutofit/>
          </a:bodyPr>
          <a:lstStyle/>
          <a:p>
            <a:r>
              <a:rPr lang="en-US" dirty="0"/>
              <a:t>SARAL SURAKSHA BIMA (Cont.,) </a:t>
            </a:r>
          </a:p>
        </p:txBody>
      </p:sp>
      <p:graphicFrame>
        <p:nvGraphicFramePr>
          <p:cNvPr id="6" name="Diagram 5"/>
          <p:cNvGraphicFramePr/>
          <p:nvPr>
            <p:extLst>
              <p:ext uri="{D42A27DB-BD31-4B8C-83A1-F6EECF244321}">
                <p14:modId xmlns:p14="http://schemas.microsoft.com/office/powerpoint/2010/main" val="73484417"/>
              </p:ext>
            </p:extLst>
          </p:nvPr>
        </p:nvGraphicFramePr>
        <p:xfrm>
          <a:off x="959005" y="1159727"/>
          <a:ext cx="10738624" cy="545294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Picture 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173704" y="24368"/>
            <a:ext cx="1018296" cy="606253"/>
          </a:xfrm>
          <a:prstGeom prst="rect">
            <a:avLst/>
          </a:prstGeom>
        </p:spPr>
      </p:pic>
    </p:spTree>
    <p:extLst>
      <p:ext uri="{BB962C8B-B14F-4D97-AF65-F5344CB8AC3E}">
        <p14:creationId xmlns:p14="http://schemas.microsoft.com/office/powerpoint/2010/main" val="5247363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1465" y="0"/>
            <a:ext cx="9720072" cy="1499616"/>
          </a:xfrm>
        </p:spPr>
        <p:txBody>
          <a:bodyPr>
            <a:normAutofit/>
          </a:bodyPr>
          <a:lstStyle/>
          <a:p>
            <a:r>
              <a:rPr lang="en-US" dirty="0"/>
              <a:t>SARAL SURAKSHA BIMA (Cont.,) </a:t>
            </a:r>
          </a:p>
        </p:txBody>
      </p:sp>
      <p:sp>
        <p:nvSpPr>
          <p:cNvPr id="3" name="Content Placeholder 2"/>
          <p:cNvSpPr>
            <a:spLocks noGrp="1"/>
          </p:cNvSpPr>
          <p:nvPr>
            <p:ph idx="1"/>
          </p:nvPr>
        </p:nvSpPr>
        <p:spPr>
          <a:xfrm>
            <a:off x="1248936" y="1378315"/>
            <a:ext cx="9653510" cy="5229922"/>
          </a:xfrm>
        </p:spPr>
        <p:txBody>
          <a:bodyPr/>
          <a:lstStyle/>
          <a:p>
            <a:r>
              <a:rPr lang="en-US" sz="1800" b="1" dirty="0"/>
              <a:t>CUMULATIVE BONUS</a:t>
            </a:r>
          </a:p>
          <a:p>
            <a:pPr lvl="1"/>
            <a:r>
              <a:rPr lang="en-US" sz="1800" dirty="0"/>
              <a:t>Applicable only in respect of </a:t>
            </a:r>
            <a:r>
              <a:rPr lang="en-US" sz="1800" b="1" dirty="0"/>
              <a:t>base cover</a:t>
            </a:r>
            <a:r>
              <a:rPr lang="en-US" sz="1800" dirty="0"/>
              <a:t>. </a:t>
            </a:r>
          </a:p>
          <a:p>
            <a:pPr lvl="1"/>
            <a:r>
              <a:rPr lang="en-US" sz="1800" dirty="0"/>
              <a:t>Sum insured (excluding CB) will be increased by 5% of SI in respect of each claim free policy year subject to maximum of 50% SI provided the policy is renewed without a break. </a:t>
            </a:r>
          </a:p>
          <a:p>
            <a:pPr lvl="1"/>
            <a:r>
              <a:rPr lang="en-US" sz="1800" dirty="0"/>
              <a:t>If a claim is made in any particular year, the cumulative bonus accrued will be reduced at the same rate at which it has accrued. </a:t>
            </a:r>
          </a:p>
          <a:p>
            <a:pPr marL="457200" lvl="1" indent="0">
              <a:buNone/>
            </a:pPr>
            <a:r>
              <a:rPr lang="en-US" b="1" i="1" u="sng" dirty="0"/>
              <a:t>Illustration:</a:t>
            </a:r>
          </a:p>
        </p:txBody>
      </p:sp>
      <p:graphicFrame>
        <p:nvGraphicFramePr>
          <p:cNvPr id="7" name="Table 6"/>
          <p:cNvGraphicFramePr>
            <a:graphicFrameLocks noGrp="1"/>
          </p:cNvGraphicFramePr>
          <p:nvPr>
            <p:extLst>
              <p:ext uri="{D42A27DB-BD31-4B8C-83A1-F6EECF244321}">
                <p14:modId xmlns:p14="http://schemas.microsoft.com/office/powerpoint/2010/main" val="1561957572"/>
              </p:ext>
            </p:extLst>
          </p:nvPr>
        </p:nvGraphicFramePr>
        <p:xfrm>
          <a:off x="1451019" y="3814600"/>
          <a:ext cx="9623502" cy="2397760"/>
        </p:xfrm>
        <a:graphic>
          <a:graphicData uri="http://schemas.openxmlformats.org/drawingml/2006/table">
            <a:tbl>
              <a:tblPr firstRow="1" bandRow="1">
                <a:tableStyleId>{85BE263C-DBD7-4A20-BB59-AAB30ACAA65A}</a:tableStyleId>
              </a:tblPr>
              <a:tblGrid>
                <a:gridCol w="1603917">
                  <a:extLst>
                    <a:ext uri="{9D8B030D-6E8A-4147-A177-3AD203B41FA5}">
                      <a16:colId xmlns:a16="http://schemas.microsoft.com/office/drawing/2014/main" val="4151766468"/>
                    </a:ext>
                  </a:extLst>
                </a:gridCol>
                <a:gridCol w="1603917">
                  <a:extLst>
                    <a:ext uri="{9D8B030D-6E8A-4147-A177-3AD203B41FA5}">
                      <a16:colId xmlns:a16="http://schemas.microsoft.com/office/drawing/2014/main" val="1417966964"/>
                    </a:ext>
                  </a:extLst>
                </a:gridCol>
                <a:gridCol w="1603917">
                  <a:extLst>
                    <a:ext uri="{9D8B030D-6E8A-4147-A177-3AD203B41FA5}">
                      <a16:colId xmlns:a16="http://schemas.microsoft.com/office/drawing/2014/main" val="1489678074"/>
                    </a:ext>
                  </a:extLst>
                </a:gridCol>
                <a:gridCol w="1603917">
                  <a:extLst>
                    <a:ext uri="{9D8B030D-6E8A-4147-A177-3AD203B41FA5}">
                      <a16:colId xmlns:a16="http://schemas.microsoft.com/office/drawing/2014/main" val="9585190"/>
                    </a:ext>
                  </a:extLst>
                </a:gridCol>
                <a:gridCol w="1603917">
                  <a:extLst>
                    <a:ext uri="{9D8B030D-6E8A-4147-A177-3AD203B41FA5}">
                      <a16:colId xmlns:a16="http://schemas.microsoft.com/office/drawing/2014/main" val="2367601828"/>
                    </a:ext>
                  </a:extLst>
                </a:gridCol>
                <a:gridCol w="1603917">
                  <a:extLst>
                    <a:ext uri="{9D8B030D-6E8A-4147-A177-3AD203B41FA5}">
                      <a16:colId xmlns:a16="http://schemas.microsoft.com/office/drawing/2014/main" val="2528706517"/>
                    </a:ext>
                  </a:extLst>
                </a:gridCol>
              </a:tblGrid>
              <a:tr h="886522">
                <a:tc>
                  <a:txBody>
                    <a:bodyPr/>
                    <a:lstStyle/>
                    <a:p>
                      <a:r>
                        <a:rPr lang="en-US" dirty="0"/>
                        <a:t>Year</a:t>
                      </a:r>
                    </a:p>
                  </a:txBody>
                  <a:tcPr/>
                </a:tc>
                <a:tc>
                  <a:txBody>
                    <a:bodyPr/>
                    <a:lstStyle/>
                    <a:p>
                      <a:r>
                        <a:rPr lang="en-US" dirty="0"/>
                        <a:t>Base SI</a:t>
                      </a:r>
                    </a:p>
                  </a:txBody>
                  <a:tcPr/>
                </a:tc>
                <a:tc>
                  <a:txBody>
                    <a:bodyPr/>
                    <a:lstStyle/>
                    <a:p>
                      <a:r>
                        <a:rPr lang="en-US" dirty="0"/>
                        <a:t>CB</a:t>
                      </a:r>
                      <a:r>
                        <a:rPr lang="en-US" baseline="0" dirty="0"/>
                        <a:t> (%)</a:t>
                      </a:r>
                      <a:endParaRPr lang="en-US" dirty="0"/>
                    </a:p>
                  </a:txBody>
                  <a:tcPr/>
                </a:tc>
                <a:tc>
                  <a:txBody>
                    <a:bodyPr/>
                    <a:lstStyle/>
                    <a:p>
                      <a:r>
                        <a:rPr lang="en-US" dirty="0"/>
                        <a:t>CB SI(</a:t>
                      </a:r>
                      <a:r>
                        <a:rPr lang="en-US" dirty="0" err="1"/>
                        <a:t>Rs</a:t>
                      </a:r>
                      <a:r>
                        <a:rPr lang="en-US" dirty="0"/>
                        <a:t>.)</a:t>
                      </a:r>
                    </a:p>
                  </a:txBody>
                  <a:tcPr/>
                </a:tc>
                <a:tc>
                  <a:txBody>
                    <a:bodyPr/>
                    <a:lstStyle/>
                    <a:p>
                      <a:r>
                        <a:rPr lang="en-US" dirty="0"/>
                        <a:t>Claim (Y/N)</a:t>
                      </a:r>
                    </a:p>
                  </a:txBody>
                  <a:tcPr/>
                </a:tc>
                <a:tc>
                  <a:txBody>
                    <a:bodyPr/>
                    <a:lstStyle/>
                    <a:p>
                      <a:r>
                        <a:rPr lang="en-US" dirty="0"/>
                        <a:t>CB(%) eligible</a:t>
                      </a:r>
                      <a:r>
                        <a:rPr lang="en-US" baseline="0" dirty="0"/>
                        <a:t> for next renewal</a:t>
                      </a:r>
                      <a:endParaRPr lang="en-US" dirty="0"/>
                    </a:p>
                  </a:txBody>
                  <a:tcPr/>
                </a:tc>
                <a:extLst>
                  <a:ext uri="{0D108BD9-81ED-4DB2-BD59-A6C34878D82A}">
                    <a16:rowId xmlns:a16="http://schemas.microsoft.com/office/drawing/2014/main" val="3972043283"/>
                  </a:ext>
                </a:extLst>
              </a:tr>
              <a:tr h="370840">
                <a:tc>
                  <a:txBody>
                    <a:bodyPr/>
                    <a:lstStyle/>
                    <a:p>
                      <a:r>
                        <a:rPr lang="en-US" dirty="0"/>
                        <a:t>2021-22</a:t>
                      </a:r>
                    </a:p>
                  </a:txBody>
                  <a:tcPr/>
                </a:tc>
                <a:tc>
                  <a:txBody>
                    <a:bodyPr/>
                    <a:lstStyle/>
                    <a:p>
                      <a:r>
                        <a:rPr lang="en-US" dirty="0"/>
                        <a:t>500000/-</a:t>
                      </a:r>
                    </a:p>
                  </a:txBody>
                  <a:tcPr/>
                </a:tc>
                <a:tc>
                  <a:txBody>
                    <a:bodyPr/>
                    <a:lstStyle/>
                    <a:p>
                      <a:r>
                        <a:rPr lang="en-US" dirty="0"/>
                        <a:t>0</a:t>
                      </a:r>
                    </a:p>
                  </a:txBody>
                  <a:tcPr/>
                </a:tc>
                <a:tc>
                  <a:txBody>
                    <a:bodyPr/>
                    <a:lstStyle/>
                    <a:p>
                      <a:r>
                        <a:rPr lang="en-US" dirty="0"/>
                        <a:t>0</a:t>
                      </a:r>
                    </a:p>
                  </a:txBody>
                  <a:tcPr/>
                </a:tc>
                <a:tc>
                  <a:txBody>
                    <a:bodyPr/>
                    <a:lstStyle/>
                    <a:p>
                      <a:r>
                        <a:rPr lang="en-US" dirty="0"/>
                        <a:t>N</a:t>
                      </a:r>
                    </a:p>
                  </a:txBody>
                  <a:tcPr/>
                </a:tc>
                <a:tc>
                  <a:txBody>
                    <a:bodyPr/>
                    <a:lstStyle/>
                    <a:p>
                      <a:r>
                        <a:rPr lang="en-US" dirty="0"/>
                        <a:t>5%</a:t>
                      </a:r>
                    </a:p>
                  </a:txBody>
                  <a:tcPr/>
                </a:tc>
                <a:extLst>
                  <a:ext uri="{0D108BD9-81ED-4DB2-BD59-A6C34878D82A}">
                    <a16:rowId xmlns:a16="http://schemas.microsoft.com/office/drawing/2014/main" val="310237815"/>
                  </a:ext>
                </a:extLst>
              </a:tr>
              <a:tr h="370840">
                <a:tc>
                  <a:txBody>
                    <a:bodyPr/>
                    <a:lstStyle/>
                    <a:p>
                      <a:r>
                        <a:rPr lang="en-US" dirty="0"/>
                        <a:t>2022-23</a:t>
                      </a:r>
                    </a:p>
                  </a:txBody>
                  <a:tcPr/>
                </a:tc>
                <a:tc>
                  <a:txBody>
                    <a:bodyPr/>
                    <a:lstStyle/>
                    <a:p>
                      <a:r>
                        <a:rPr lang="en-US" dirty="0"/>
                        <a:t>500000/-</a:t>
                      </a:r>
                    </a:p>
                  </a:txBody>
                  <a:tcPr/>
                </a:tc>
                <a:tc>
                  <a:txBody>
                    <a:bodyPr/>
                    <a:lstStyle/>
                    <a:p>
                      <a:r>
                        <a:rPr lang="en-US" dirty="0"/>
                        <a:t>5%</a:t>
                      </a:r>
                    </a:p>
                  </a:txBody>
                  <a:tcPr/>
                </a:tc>
                <a:tc>
                  <a:txBody>
                    <a:bodyPr/>
                    <a:lstStyle/>
                    <a:p>
                      <a:r>
                        <a:rPr lang="en-US" dirty="0"/>
                        <a:t>25000/-</a:t>
                      </a:r>
                    </a:p>
                  </a:txBody>
                  <a:tcPr/>
                </a:tc>
                <a:tc>
                  <a:txBody>
                    <a:bodyPr/>
                    <a:lstStyle/>
                    <a:p>
                      <a:r>
                        <a:rPr lang="en-US" dirty="0"/>
                        <a:t>N</a:t>
                      </a:r>
                    </a:p>
                  </a:txBody>
                  <a:tcPr/>
                </a:tc>
                <a:tc>
                  <a:txBody>
                    <a:bodyPr/>
                    <a:lstStyle/>
                    <a:p>
                      <a:r>
                        <a:rPr lang="en-US" dirty="0"/>
                        <a:t>10%</a:t>
                      </a:r>
                    </a:p>
                  </a:txBody>
                  <a:tcPr/>
                </a:tc>
                <a:extLst>
                  <a:ext uri="{0D108BD9-81ED-4DB2-BD59-A6C34878D82A}">
                    <a16:rowId xmlns:a16="http://schemas.microsoft.com/office/drawing/2014/main" val="1562345392"/>
                  </a:ext>
                </a:extLst>
              </a:tr>
              <a:tr h="370840">
                <a:tc>
                  <a:txBody>
                    <a:bodyPr/>
                    <a:lstStyle/>
                    <a:p>
                      <a:r>
                        <a:rPr lang="en-US" dirty="0"/>
                        <a:t>2023-24</a:t>
                      </a:r>
                    </a:p>
                  </a:txBody>
                  <a:tcPr/>
                </a:tc>
                <a:tc>
                  <a:txBody>
                    <a:bodyPr/>
                    <a:lstStyle/>
                    <a:p>
                      <a:r>
                        <a:rPr lang="en-US" dirty="0"/>
                        <a:t>500000/-</a:t>
                      </a:r>
                    </a:p>
                  </a:txBody>
                  <a:tcPr/>
                </a:tc>
                <a:tc>
                  <a:txBody>
                    <a:bodyPr/>
                    <a:lstStyle/>
                    <a:p>
                      <a:r>
                        <a:rPr lang="en-US" dirty="0"/>
                        <a:t>10%</a:t>
                      </a:r>
                    </a:p>
                  </a:txBody>
                  <a:tcPr/>
                </a:tc>
                <a:tc>
                  <a:txBody>
                    <a:bodyPr/>
                    <a:lstStyle/>
                    <a:p>
                      <a:r>
                        <a:rPr lang="en-US" dirty="0"/>
                        <a:t>50000/-</a:t>
                      </a:r>
                    </a:p>
                  </a:txBody>
                  <a:tcPr/>
                </a:tc>
                <a:tc>
                  <a:txBody>
                    <a:bodyPr/>
                    <a:lstStyle/>
                    <a:p>
                      <a:r>
                        <a:rPr lang="en-US" dirty="0"/>
                        <a:t>Y</a:t>
                      </a:r>
                    </a:p>
                  </a:txBody>
                  <a:tcPr/>
                </a:tc>
                <a:tc>
                  <a:txBody>
                    <a:bodyPr/>
                    <a:lstStyle/>
                    <a:p>
                      <a:r>
                        <a:rPr lang="en-US" dirty="0"/>
                        <a:t>5%</a:t>
                      </a:r>
                    </a:p>
                  </a:txBody>
                  <a:tcPr/>
                </a:tc>
                <a:extLst>
                  <a:ext uri="{0D108BD9-81ED-4DB2-BD59-A6C34878D82A}">
                    <a16:rowId xmlns:a16="http://schemas.microsoft.com/office/drawing/2014/main" val="324686890"/>
                  </a:ext>
                </a:extLst>
              </a:tr>
              <a:tr h="370840">
                <a:tc>
                  <a:txBody>
                    <a:bodyPr/>
                    <a:lstStyle/>
                    <a:p>
                      <a:r>
                        <a:rPr lang="en-US" dirty="0"/>
                        <a:t>2024-25</a:t>
                      </a:r>
                    </a:p>
                  </a:txBody>
                  <a:tcPr/>
                </a:tc>
                <a:tc>
                  <a:txBody>
                    <a:bodyPr/>
                    <a:lstStyle/>
                    <a:p>
                      <a:r>
                        <a:rPr lang="en-US" dirty="0"/>
                        <a:t>500000/-</a:t>
                      </a:r>
                    </a:p>
                  </a:txBody>
                  <a:tcPr/>
                </a:tc>
                <a:tc>
                  <a:txBody>
                    <a:bodyPr/>
                    <a:lstStyle/>
                    <a:p>
                      <a:r>
                        <a:rPr lang="en-US" dirty="0"/>
                        <a:t>5%</a:t>
                      </a:r>
                    </a:p>
                  </a:txBody>
                  <a:tcPr/>
                </a:tc>
                <a:tc>
                  <a:txBody>
                    <a:bodyPr/>
                    <a:lstStyle/>
                    <a:p>
                      <a:r>
                        <a:rPr lang="en-US" dirty="0"/>
                        <a:t>25000/-</a:t>
                      </a:r>
                    </a:p>
                  </a:txBody>
                  <a:tcPr/>
                </a:tc>
                <a:tc>
                  <a:txBody>
                    <a:bodyPr/>
                    <a:lstStyle/>
                    <a:p>
                      <a:r>
                        <a:rPr lang="en-US" dirty="0"/>
                        <a:t>N</a:t>
                      </a:r>
                    </a:p>
                  </a:txBody>
                  <a:tcPr/>
                </a:tc>
                <a:tc>
                  <a:txBody>
                    <a:bodyPr/>
                    <a:lstStyle/>
                    <a:p>
                      <a:r>
                        <a:rPr lang="en-US" dirty="0"/>
                        <a:t>10%</a:t>
                      </a:r>
                    </a:p>
                  </a:txBody>
                  <a:tcPr/>
                </a:tc>
                <a:extLst>
                  <a:ext uri="{0D108BD9-81ED-4DB2-BD59-A6C34878D82A}">
                    <a16:rowId xmlns:a16="http://schemas.microsoft.com/office/drawing/2014/main" val="2345010418"/>
                  </a:ext>
                </a:extLst>
              </a:tr>
            </a:tbl>
          </a:graphicData>
        </a:graphic>
      </p:graphicFrame>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83006" y="24368"/>
            <a:ext cx="1008993" cy="600715"/>
          </a:xfrm>
          <a:prstGeom prst="rect">
            <a:avLst/>
          </a:prstGeom>
        </p:spPr>
      </p:pic>
    </p:spTree>
    <p:extLst>
      <p:ext uri="{BB962C8B-B14F-4D97-AF65-F5344CB8AC3E}">
        <p14:creationId xmlns:p14="http://schemas.microsoft.com/office/powerpoint/2010/main" val="3543577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stretch>
            <a:fillRect/>
          </a:stretch>
        </p:blipFill>
        <p:spPr>
          <a:xfrm>
            <a:off x="1776216" y="927399"/>
            <a:ext cx="8308787" cy="5210641"/>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193516" y="24368"/>
            <a:ext cx="998483" cy="594457"/>
          </a:xfrm>
          <a:prstGeom prst="rect">
            <a:avLst/>
          </a:prstGeom>
        </p:spPr>
      </p:pic>
    </p:spTree>
    <p:extLst>
      <p:ext uri="{BB962C8B-B14F-4D97-AF65-F5344CB8AC3E}">
        <p14:creationId xmlns:p14="http://schemas.microsoft.com/office/powerpoint/2010/main" val="13325381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1747182072"/>
              </p:ext>
            </p:extLst>
          </p:nvPr>
        </p:nvGraphicFramePr>
        <p:xfrm>
          <a:off x="2041633" y="197069"/>
          <a:ext cx="8647387" cy="6324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815006" y="0"/>
            <a:ext cx="1376993" cy="819807"/>
          </a:xfrm>
          <a:prstGeom prst="rect">
            <a:avLst/>
          </a:prstGeom>
        </p:spPr>
      </p:pic>
    </p:spTree>
    <p:extLst>
      <p:ext uri="{BB962C8B-B14F-4D97-AF65-F5344CB8AC3E}">
        <p14:creationId xmlns:p14="http://schemas.microsoft.com/office/powerpoint/2010/main" val="28281232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975858" y="350188"/>
            <a:ext cx="9843080" cy="635978"/>
          </a:xfrm>
          <a:prstGeom prst="rect">
            <a:avLst/>
          </a:prstGeom>
        </p:spPr>
        <p:txBody>
          <a:bodyPr>
            <a:normAutofit fontScale="97500"/>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4000" dirty="0"/>
              <a:t>FLIGHT INSURANCE COUPONS</a:t>
            </a:r>
          </a:p>
        </p:txBody>
      </p:sp>
      <p:graphicFrame>
        <p:nvGraphicFramePr>
          <p:cNvPr id="7" name="Diagram 6"/>
          <p:cNvGraphicFramePr/>
          <p:nvPr>
            <p:extLst>
              <p:ext uri="{D42A27DB-BD31-4B8C-83A1-F6EECF244321}">
                <p14:modId xmlns:p14="http://schemas.microsoft.com/office/powerpoint/2010/main" val="2424961761"/>
              </p:ext>
            </p:extLst>
          </p:nvPr>
        </p:nvGraphicFramePr>
        <p:xfrm>
          <a:off x="1204373" y="844885"/>
          <a:ext cx="9665629" cy="57368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 name="Picture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214538" y="24368"/>
            <a:ext cx="977462" cy="581942"/>
          </a:xfrm>
          <a:prstGeom prst="rect">
            <a:avLst/>
          </a:prstGeom>
        </p:spPr>
      </p:pic>
    </p:spTree>
    <p:extLst>
      <p:ext uri="{BB962C8B-B14F-4D97-AF65-F5344CB8AC3E}">
        <p14:creationId xmlns:p14="http://schemas.microsoft.com/office/powerpoint/2010/main" val="42579199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Diagram 10"/>
          <p:cNvGraphicFramePr/>
          <p:nvPr>
            <p:extLst>
              <p:ext uri="{D42A27DB-BD31-4B8C-83A1-F6EECF244321}">
                <p14:modId xmlns:p14="http://schemas.microsoft.com/office/powerpoint/2010/main" val="2076970314"/>
              </p:ext>
            </p:extLst>
          </p:nvPr>
        </p:nvGraphicFramePr>
        <p:xfrm>
          <a:off x="830317" y="315310"/>
          <a:ext cx="10822707" cy="64423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Picture 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097470" y="0"/>
            <a:ext cx="1094530" cy="651640"/>
          </a:xfrm>
          <a:prstGeom prst="rect">
            <a:avLst/>
          </a:prstGeom>
        </p:spPr>
      </p:pic>
    </p:spTree>
    <p:extLst>
      <p:ext uri="{BB962C8B-B14F-4D97-AF65-F5344CB8AC3E}">
        <p14:creationId xmlns:p14="http://schemas.microsoft.com/office/powerpoint/2010/main" val="23273640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p:cNvGraphicFramePr/>
          <p:nvPr>
            <p:extLst>
              <p:ext uri="{D42A27DB-BD31-4B8C-83A1-F6EECF244321}">
                <p14:modId xmlns:p14="http://schemas.microsoft.com/office/powerpoint/2010/main" val="1741783953"/>
              </p:ext>
            </p:extLst>
          </p:nvPr>
        </p:nvGraphicFramePr>
        <p:xfrm>
          <a:off x="830317" y="260351"/>
          <a:ext cx="10699531" cy="65083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333144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1564596398"/>
              </p:ext>
            </p:extLst>
          </p:nvPr>
        </p:nvGraphicFramePr>
        <p:xfrm>
          <a:off x="515006" y="113206"/>
          <a:ext cx="10699531" cy="65083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314269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Bhagyashree</a:t>
            </a:r>
            <a:r>
              <a:rPr lang="en-US" dirty="0"/>
              <a:t> child welfare policy</a:t>
            </a:r>
          </a:p>
        </p:txBody>
      </p:sp>
      <p:sp>
        <p:nvSpPr>
          <p:cNvPr id="3" name="Content Placeholder 2"/>
          <p:cNvSpPr>
            <a:spLocks noGrp="1"/>
          </p:cNvSpPr>
          <p:nvPr>
            <p:ph idx="1"/>
          </p:nvPr>
        </p:nvSpPr>
        <p:spPr/>
        <p:txBody>
          <a:bodyPr>
            <a:normAutofit/>
          </a:bodyPr>
          <a:lstStyle/>
          <a:p>
            <a:r>
              <a:rPr lang="en-US" sz="2000" dirty="0"/>
              <a:t>This scheme is applicable to girl children up to 18 years, whose parents’ age does not exceed 60 years.</a:t>
            </a:r>
          </a:p>
          <a:p>
            <a:r>
              <a:rPr lang="en-US" sz="2000" dirty="0"/>
              <a:t>Cover for one girl child in a family who loses either the father or the mother due to accidental death.</a:t>
            </a:r>
          </a:p>
          <a:p>
            <a:pPr marL="0" indent="0">
              <a:buNone/>
            </a:pPr>
            <a:endParaRPr lang="en-US" sz="2000" b="1" dirty="0"/>
          </a:p>
        </p:txBody>
      </p:sp>
      <p:pic>
        <p:nvPicPr>
          <p:cNvPr id="4" name="Picture 3"/>
          <p:cNvPicPr>
            <a:picLocks noChangeAspect="1"/>
          </p:cNvPicPr>
          <p:nvPr/>
        </p:nvPicPr>
        <p:blipFill>
          <a:blip r:embed="rId2"/>
          <a:stretch>
            <a:fillRect/>
          </a:stretch>
        </p:blipFill>
        <p:spPr>
          <a:xfrm>
            <a:off x="2271875" y="2631527"/>
            <a:ext cx="7040289" cy="2959975"/>
          </a:xfrm>
          <a:prstGeom prst="rect">
            <a:avLst/>
          </a:prstGeom>
        </p:spPr>
      </p:pic>
    </p:spTree>
    <p:extLst>
      <p:ext uri="{BB962C8B-B14F-4D97-AF65-F5344CB8AC3E}">
        <p14:creationId xmlns:p14="http://schemas.microsoft.com/office/powerpoint/2010/main" val="11722309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E253D32-8B7B-47D0-BB63-402C3DB9B549}"/>
              </a:ext>
            </a:extLst>
          </p:cNvPr>
          <p:cNvSpPr>
            <a:spLocks noGrp="1"/>
          </p:cNvSpPr>
          <p:nvPr>
            <p:ph type="title"/>
          </p:nvPr>
        </p:nvSpPr>
        <p:spPr>
          <a:xfrm>
            <a:off x="6724301" y="1960634"/>
            <a:ext cx="5272764" cy="1551573"/>
          </a:xfrm>
        </p:spPr>
        <p:txBody>
          <a:bodyPr/>
          <a:lstStyle/>
          <a:p>
            <a:r>
              <a:rPr lang="en-US" dirty="0"/>
              <a:t>PROPERTY INSURANCE</a:t>
            </a:r>
          </a:p>
        </p:txBody>
      </p:sp>
      <p:pic>
        <p:nvPicPr>
          <p:cNvPr id="7" name="Picture Placeholder 6"/>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1366" r="21366"/>
          <a:stretch>
            <a:fillRect/>
          </a:stretch>
        </p:blipFill>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97470" y="24368"/>
            <a:ext cx="1094530" cy="651640"/>
          </a:xfrm>
          <a:prstGeom prst="rect">
            <a:avLst/>
          </a:prstGeom>
        </p:spPr>
      </p:pic>
    </p:spTree>
    <p:extLst>
      <p:ext uri="{BB962C8B-B14F-4D97-AF65-F5344CB8AC3E}">
        <p14:creationId xmlns:p14="http://schemas.microsoft.com/office/powerpoint/2010/main" val="40203116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a:xfrm>
            <a:off x="1929961" y="136634"/>
            <a:ext cx="3346232" cy="593532"/>
          </a:xfrm>
          <a:ln w="28575"/>
        </p:spPr>
        <p:style>
          <a:lnRef idx="2">
            <a:schemeClr val="accent3"/>
          </a:lnRef>
          <a:fillRef idx="1">
            <a:schemeClr val="lt1"/>
          </a:fillRef>
          <a:effectRef idx="0">
            <a:schemeClr val="accent3"/>
          </a:effectRef>
          <a:fontRef idx="minor">
            <a:schemeClr val="dk1"/>
          </a:fontRef>
        </p:style>
        <p:txBody>
          <a:bodyPr/>
          <a:lstStyle/>
          <a:p>
            <a:r>
              <a:rPr lang="en-US" dirty="0"/>
              <a:t>BURGALRY INSURANCE</a:t>
            </a:r>
          </a:p>
        </p:txBody>
      </p:sp>
      <p:sp>
        <p:nvSpPr>
          <p:cNvPr id="6" name="Rectangle 5"/>
          <p:cNvSpPr/>
          <p:nvPr/>
        </p:nvSpPr>
        <p:spPr>
          <a:xfrm>
            <a:off x="1929961" y="1005631"/>
            <a:ext cx="1835695" cy="369332"/>
          </a:xfrm>
          <a:prstGeom prst="rect">
            <a:avLst/>
          </a:prstGeom>
          <a:ln w="28575">
            <a:solidFill>
              <a:srgbClr val="92D050"/>
            </a:solidFill>
          </a:ln>
        </p:spPr>
        <p:txBody>
          <a:bodyPr wrap="none">
            <a:spAutoFit/>
          </a:bodyPr>
          <a:lstStyle/>
          <a:p>
            <a:r>
              <a:rPr lang="en-US" b="1" dirty="0"/>
              <a:t>What is covered ?</a:t>
            </a:r>
          </a:p>
        </p:txBody>
      </p:sp>
      <p:sp>
        <p:nvSpPr>
          <p:cNvPr id="7" name="TextBox 6"/>
          <p:cNvSpPr txBox="1"/>
          <p:nvPr/>
        </p:nvSpPr>
        <p:spPr>
          <a:xfrm>
            <a:off x="1929961" y="1572675"/>
            <a:ext cx="9337129" cy="923330"/>
          </a:xfrm>
          <a:prstGeom prst="rect">
            <a:avLst/>
          </a:prstGeom>
          <a:noFill/>
        </p:spPr>
        <p:txBody>
          <a:bodyPr wrap="square" rtlCol="0">
            <a:spAutoFit/>
          </a:bodyPr>
          <a:lstStyle/>
          <a:p>
            <a:pPr marL="285750" indent="-285750">
              <a:buFont typeface="Arial" panose="020B0604020202020204" pitchFamily="34" charset="0"/>
              <a:buChar char="•"/>
            </a:pPr>
            <a:r>
              <a:rPr lang="en-US" dirty="0"/>
              <a:t>Contents against loss or damage by burglary</a:t>
            </a:r>
          </a:p>
          <a:p>
            <a:pPr marL="285750" indent="-285750">
              <a:buFont typeface="Arial" panose="020B0604020202020204" pitchFamily="34" charset="0"/>
              <a:buChar char="•"/>
            </a:pPr>
            <a:r>
              <a:rPr lang="en-US" dirty="0"/>
              <a:t>Available to commercial establishments, factories, warehouses, shops etc.</a:t>
            </a:r>
          </a:p>
          <a:p>
            <a:pPr marL="285750" indent="-285750">
              <a:buFont typeface="Arial" panose="020B0604020202020204" pitchFamily="34" charset="0"/>
              <a:buChar char="•"/>
            </a:pPr>
            <a:r>
              <a:rPr lang="en-US" dirty="0"/>
              <a:t>A separate policy is granted in respect of residential premises</a:t>
            </a:r>
          </a:p>
        </p:txBody>
      </p:sp>
      <p:sp>
        <p:nvSpPr>
          <p:cNvPr id="9" name="Rectangle 8"/>
          <p:cNvSpPr/>
          <p:nvPr/>
        </p:nvSpPr>
        <p:spPr>
          <a:xfrm>
            <a:off x="1929961" y="2693717"/>
            <a:ext cx="1813638" cy="369332"/>
          </a:xfrm>
          <a:prstGeom prst="rect">
            <a:avLst/>
          </a:prstGeom>
          <a:ln w="28575">
            <a:solidFill>
              <a:srgbClr val="92D050"/>
            </a:solidFill>
          </a:ln>
        </p:spPr>
        <p:txBody>
          <a:bodyPr wrap="none">
            <a:spAutoFit/>
          </a:bodyPr>
          <a:lstStyle/>
          <a:p>
            <a:r>
              <a:rPr lang="en-US" b="1" dirty="0"/>
              <a:t>What is burglary?</a:t>
            </a:r>
          </a:p>
        </p:txBody>
      </p:sp>
      <p:sp>
        <p:nvSpPr>
          <p:cNvPr id="10" name="Rectangle 9"/>
          <p:cNvSpPr/>
          <p:nvPr/>
        </p:nvSpPr>
        <p:spPr>
          <a:xfrm>
            <a:off x="1929961" y="3507599"/>
            <a:ext cx="8653956" cy="2308324"/>
          </a:xfrm>
          <a:prstGeom prst="rect">
            <a:avLst/>
          </a:prstGeom>
        </p:spPr>
        <p:txBody>
          <a:bodyPr wrap="square">
            <a:spAutoFit/>
          </a:bodyPr>
          <a:lstStyle/>
          <a:p>
            <a:pPr marL="285750" indent="-285750" algn="just">
              <a:buFont typeface="Arial" panose="020B0604020202020204" pitchFamily="34" charset="0"/>
              <a:buChar char="•"/>
            </a:pPr>
            <a:r>
              <a:rPr lang="en-US" dirty="0"/>
              <a:t>Theft of property upon felonious entry by violent and forcible means, </a:t>
            </a: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en-US" dirty="0"/>
              <a:t>Theft by a person in the premises who subsequently breaks out by violent and forcible means, provided there shall be visible marks made upon the premises at the place of such entry or exit by tools, explosives, electricity or chemicals. </a:t>
            </a:r>
          </a:p>
          <a:p>
            <a:pPr algn="just"/>
            <a:endParaRPr lang="en-US" dirty="0"/>
          </a:p>
          <a:p>
            <a:pPr marL="285750" indent="-285750" algn="just">
              <a:buFont typeface="Arial" panose="020B0604020202020204" pitchFamily="34" charset="0"/>
              <a:buChar char="•"/>
            </a:pPr>
            <a:r>
              <a:rPr lang="en-US" dirty="0"/>
              <a:t>The use of force and violence need not be against property only – it can also be against the person of an individual.</a:t>
            </a:r>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97470" y="24368"/>
            <a:ext cx="1094530" cy="651640"/>
          </a:xfrm>
          <a:prstGeom prst="rect">
            <a:avLst/>
          </a:prstGeom>
        </p:spPr>
      </p:pic>
    </p:spTree>
    <p:extLst>
      <p:ext uri="{BB962C8B-B14F-4D97-AF65-F5344CB8AC3E}">
        <p14:creationId xmlns:p14="http://schemas.microsoft.com/office/powerpoint/2010/main" val="2993122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1000"/>
                                        <p:tgtEl>
                                          <p:spTgt spid="10"/>
                                        </p:tgtEl>
                                      </p:cBhvr>
                                    </p:animEffect>
                                    <p:anim calcmode="lin" valueType="num">
                                      <p:cBhvr>
                                        <p:cTn id="21" dur="1000" fill="hold"/>
                                        <p:tgtEl>
                                          <p:spTgt spid="10"/>
                                        </p:tgtEl>
                                        <p:attrNameLst>
                                          <p:attrName>ppt_x</p:attrName>
                                        </p:attrNameLst>
                                      </p:cBhvr>
                                      <p:tavLst>
                                        <p:tav tm="0">
                                          <p:val>
                                            <p:strVal val="#ppt_x"/>
                                          </p:val>
                                        </p:tav>
                                        <p:tav tm="100000">
                                          <p:val>
                                            <p:strVal val="#ppt_x"/>
                                          </p:val>
                                        </p:tav>
                                      </p:tavLst>
                                    </p:anim>
                                    <p:anim calcmode="lin" valueType="num">
                                      <p:cBhvr>
                                        <p:cTn id="22"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animBg="1"/>
      <p:bldP spid="1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4">
            <a:extLst>
              <a:ext uri="{FF2B5EF4-FFF2-40B4-BE49-F238E27FC236}">
                <a16:creationId xmlns:a16="http://schemas.microsoft.com/office/drawing/2014/main" id="{9151932C-7145-4FBD-B81D-9ADC42401B87}"/>
              </a:ext>
            </a:extLst>
          </p:cNvPr>
          <p:cNvSpPr txBox="1">
            <a:spLocks/>
          </p:cNvSpPr>
          <p:nvPr/>
        </p:nvSpPr>
        <p:spPr>
          <a:xfrm>
            <a:off x="1895476" y="442602"/>
            <a:ext cx="7521794" cy="758824"/>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dirty="0"/>
              <a:t>BURGLARY POLICY</a:t>
            </a:r>
          </a:p>
        </p:txBody>
      </p:sp>
      <p:sp>
        <p:nvSpPr>
          <p:cNvPr id="5" name="Content Placeholder 2"/>
          <p:cNvSpPr txBox="1">
            <a:spLocks/>
          </p:cNvSpPr>
          <p:nvPr/>
        </p:nvSpPr>
        <p:spPr>
          <a:xfrm>
            <a:off x="874025" y="1103587"/>
            <a:ext cx="10813478" cy="5160580"/>
          </a:xfrm>
          <a:prstGeom prst="rect">
            <a:avLst/>
          </a:prstGeom>
          <a:solidFill>
            <a:schemeClr val="bg2"/>
          </a:solidFill>
        </p:spPr>
        <p:txBody>
          <a:bodyPr>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1800" b="1" dirty="0"/>
          </a:p>
          <a:p>
            <a:r>
              <a:rPr lang="en-US" sz="1800" b="1" dirty="0"/>
              <a:t>Subject Matter:</a:t>
            </a:r>
          </a:p>
          <a:p>
            <a:pPr lvl="1"/>
            <a:r>
              <a:rPr lang="en-US" sz="1800" dirty="0"/>
              <a:t> stock-in-trade, goods held in trust or on commission, fixtures and fittings, tools of trade.</a:t>
            </a:r>
          </a:p>
          <a:p>
            <a:pPr lvl="1"/>
            <a:r>
              <a:rPr lang="en-US" sz="1800" dirty="0"/>
              <a:t>Cash to be covered under Cash (Money) Insurance unless other specifically declared</a:t>
            </a:r>
          </a:p>
          <a:p>
            <a:pPr marL="457200" lvl="1" indent="0">
              <a:buNone/>
            </a:pPr>
            <a:endParaRPr lang="en-US" sz="1800" dirty="0"/>
          </a:p>
          <a:p>
            <a:r>
              <a:rPr lang="en-US" sz="1800" b="1" dirty="0"/>
              <a:t>Key Clause: </a:t>
            </a:r>
            <a:r>
              <a:rPr lang="en-US" sz="1800" dirty="0"/>
              <a:t>The loss of cash abstracted from the safe following the use of the key to the said safe or any duplicate thereof belonging to the insured is not covered unless such key has been obtained by violence or threats of violence or through means of force.</a:t>
            </a:r>
          </a:p>
          <a:p>
            <a:endParaRPr lang="en-US" sz="1800" dirty="0"/>
          </a:p>
          <a:p>
            <a:r>
              <a:rPr lang="en-US" sz="1800" b="1" dirty="0"/>
              <a:t>Exclusions(onus of proof of loss is on the insured)</a:t>
            </a:r>
          </a:p>
          <a:p>
            <a:pPr lvl="1" algn="just"/>
            <a:r>
              <a:rPr lang="en-US" sz="1800" dirty="0"/>
              <a:t>Gold or Silver articles, watches or </a:t>
            </a:r>
            <a:r>
              <a:rPr lang="en-US" sz="1800" dirty="0" err="1"/>
              <a:t>jewellery</a:t>
            </a:r>
            <a:r>
              <a:rPr lang="en-US" sz="1800" dirty="0"/>
              <a:t> or precious stones or models or coins or curios, sculptures, manuscripts, rare books, plans, </a:t>
            </a:r>
            <a:r>
              <a:rPr lang="en-US" sz="1800" b="1" dirty="0"/>
              <a:t>medals, </a:t>
            </a:r>
            <a:r>
              <a:rPr lang="en-US" sz="1800" b="1" dirty="0" err="1"/>
              <a:t>moulds</a:t>
            </a:r>
            <a:r>
              <a:rPr lang="en-US" sz="1800" b="1" dirty="0"/>
              <a:t>, designs</a:t>
            </a:r>
            <a:r>
              <a:rPr lang="en-US" sz="1800" dirty="0"/>
              <a:t>, deeds, bonds, bills of exchange, bank, treasury or promissory notes, </a:t>
            </a:r>
            <a:r>
              <a:rPr lang="en-US" sz="1800" dirty="0" err="1"/>
              <a:t>cheques</a:t>
            </a:r>
            <a:r>
              <a:rPr lang="en-US" sz="1800" dirty="0"/>
              <a:t>, money, securities, stamps, collection of stamps, business books or papers, </a:t>
            </a:r>
            <a:r>
              <a:rPr lang="en-US" sz="1800" b="1" dirty="0"/>
              <a:t>unless specifically insured.</a:t>
            </a:r>
          </a:p>
          <a:p>
            <a:pPr lvl="1"/>
            <a:r>
              <a:rPr lang="en-US" sz="1800" dirty="0"/>
              <a:t>Loss or damage which is recoverable under Fire or Plate Glass Insurance policy, or any other policy.</a:t>
            </a:r>
          </a:p>
          <a:p>
            <a:pPr lvl="1"/>
            <a:r>
              <a:rPr lang="en-US" sz="1800" dirty="0"/>
              <a:t>Inventory loss, Mysterious disappearance, Infidelity of insured’s employees</a:t>
            </a:r>
          </a:p>
          <a:p>
            <a:pPr lvl="1"/>
            <a:r>
              <a:rPr lang="en-US" sz="1800" dirty="0"/>
              <a:t>Fire &amp; allied perils / STFI / Terrorism</a:t>
            </a:r>
          </a:p>
          <a:p>
            <a:pPr lvl="1"/>
            <a:r>
              <a:rPr lang="en-US" sz="1800" dirty="0"/>
              <a:t>Depreciation, wear and tear and consequential losses</a:t>
            </a:r>
          </a:p>
          <a:p>
            <a:pPr marL="457200" lvl="1" indent="0">
              <a:buFont typeface="Arial" panose="020B0604020202020204" pitchFamily="34" charset="0"/>
              <a:buNone/>
            </a:pPr>
            <a:endParaRPr lang="en-US" sz="1800" dirty="0"/>
          </a:p>
          <a:p>
            <a:pPr lvl="1"/>
            <a:endParaRPr lang="en-US" sz="1800" dirty="0"/>
          </a:p>
          <a:p>
            <a:pPr lvl="1"/>
            <a:endParaRPr lang="en-US" sz="1800"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97470" y="24368"/>
            <a:ext cx="1094530" cy="651640"/>
          </a:xfrm>
          <a:prstGeom prst="rect">
            <a:avLst/>
          </a:prstGeom>
        </p:spPr>
      </p:pic>
    </p:spTree>
    <p:extLst>
      <p:ext uri="{BB962C8B-B14F-4D97-AF65-F5344CB8AC3E}">
        <p14:creationId xmlns:p14="http://schemas.microsoft.com/office/powerpoint/2010/main" val="38224664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5" end="5"/>
                                            </p:txEl>
                                          </p:spTgt>
                                        </p:tgtEl>
                                        <p:attrNameLst>
                                          <p:attrName>style.visibility</p:attrName>
                                        </p:attrNameLst>
                                      </p:cBhvr>
                                      <p:to>
                                        <p:strVal val="visible"/>
                                      </p:to>
                                    </p:set>
                                    <p:anim calcmode="lin" valueType="num">
                                      <p:cBhvr additive="base">
                                        <p:cTn id="7"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7" end="7"/>
                                            </p:txEl>
                                          </p:spTgt>
                                        </p:tgtEl>
                                        <p:attrNameLst>
                                          <p:attrName>style.visibility</p:attrName>
                                        </p:attrNameLst>
                                      </p:cBhvr>
                                      <p:to>
                                        <p:strVal val="visible"/>
                                      </p:to>
                                    </p:set>
                                    <p:anim calcmode="lin" valueType="num">
                                      <p:cBhvr additive="base">
                                        <p:cTn id="13"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7" end="7"/>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5">
                                            <p:txEl>
                                              <p:pRg st="8" end="8"/>
                                            </p:txEl>
                                          </p:spTgt>
                                        </p:tgtEl>
                                        <p:attrNameLst>
                                          <p:attrName>style.visibility</p:attrName>
                                        </p:attrNameLst>
                                      </p:cBhvr>
                                      <p:to>
                                        <p:strVal val="visible"/>
                                      </p:to>
                                    </p:set>
                                    <p:anim calcmode="lin" valueType="num">
                                      <p:cBhvr additive="base">
                                        <p:cTn id="17"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8" end="8"/>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5">
                                            <p:txEl>
                                              <p:pRg st="9" end="9"/>
                                            </p:txEl>
                                          </p:spTgt>
                                        </p:tgtEl>
                                        <p:attrNameLst>
                                          <p:attrName>style.visibility</p:attrName>
                                        </p:attrNameLst>
                                      </p:cBhvr>
                                      <p:to>
                                        <p:strVal val="visible"/>
                                      </p:to>
                                    </p:set>
                                    <p:anim calcmode="lin" valueType="num">
                                      <p:cBhvr additive="base">
                                        <p:cTn id="21" dur="500" fill="hold"/>
                                        <p:tgtEl>
                                          <p:spTgt spid="5">
                                            <p:txEl>
                                              <p:pRg st="9" end="9"/>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9" end="9"/>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5">
                                            <p:txEl>
                                              <p:pRg st="10" end="10"/>
                                            </p:txEl>
                                          </p:spTgt>
                                        </p:tgtEl>
                                        <p:attrNameLst>
                                          <p:attrName>style.visibility</p:attrName>
                                        </p:attrNameLst>
                                      </p:cBhvr>
                                      <p:to>
                                        <p:strVal val="visible"/>
                                      </p:to>
                                    </p:set>
                                    <p:anim calcmode="lin" valueType="num">
                                      <p:cBhvr additive="base">
                                        <p:cTn id="25" dur="500" fill="hold"/>
                                        <p:tgtEl>
                                          <p:spTgt spid="5">
                                            <p:txEl>
                                              <p:pRg st="10" end="1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0" end="10"/>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5">
                                            <p:txEl>
                                              <p:pRg st="11" end="11"/>
                                            </p:txEl>
                                          </p:spTgt>
                                        </p:tgtEl>
                                        <p:attrNameLst>
                                          <p:attrName>style.visibility</p:attrName>
                                        </p:attrNameLst>
                                      </p:cBhvr>
                                      <p:to>
                                        <p:strVal val="visible"/>
                                      </p:to>
                                    </p:set>
                                    <p:anim calcmode="lin" valueType="num">
                                      <p:cBhvr additive="base">
                                        <p:cTn id="29" dur="500" fill="hold"/>
                                        <p:tgtEl>
                                          <p:spTgt spid="5">
                                            <p:txEl>
                                              <p:pRg st="11" end="11"/>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11" end="11"/>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5">
                                            <p:txEl>
                                              <p:pRg st="12" end="12"/>
                                            </p:txEl>
                                          </p:spTgt>
                                        </p:tgtEl>
                                        <p:attrNameLst>
                                          <p:attrName>style.visibility</p:attrName>
                                        </p:attrNameLst>
                                      </p:cBhvr>
                                      <p:to>
                                        <p:strVal val="visible"/>
                                      </p:to>
                                    </p:set>
                                    <p:anim calcmode="lin" valueType="num">
                                      <p:cBhvr additive="base">
                                        <p:cTn id="33" dur="500" fill="hold"/>
                                        <p:tgtEl>
                                          <p:spTgt spid="5">
                                            <p:txEl>
                                              <p:pRg st="12" end="12"/>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4">
            <a:extLst>
              <a:ext uri="{FF2B5EF4-FFF2-40B4-BE49-F238E27FC236}">
                <a16:creationId xmlns:a16="http://schemas.microsoft.com/office/drawing/2014/main" id="{9151932C-7145-4FBD-B81D-9ADC42401B87}"/>
              </a:ext>
            </a:extLst>
          </p:cNvPr>
          <p:cNvSpPr txBox="1">
            <a:spLocks/>
          </p:cNvSpPr>
          <p:nvPr/>
        </p:nvSpPr>
        <p:spPr>
          <a:xfrm>
            <a:off x="1895476" y="442602"/>
            <a:ext cx="7521794" cy="758824"/>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dirty="0"/>
              <a:t>BURGLARY POLICY</a:t>
            </a:r>
          </a:p>
        </p:txBody>
      </p:sp>
      <p:sp>
        <p:nvSpPr>
          <p:cNvPr id="6" name="Content Placeholder 2"/>
          <p:cNvSpPr txBox="1">
            <a:spLocks/>
          </p:cNvSpPr>
          <p:nvPr/>
        </p:nvSpPr>
        <p:spPr>
          <a:xfrm>
            <a:off x="861848" y="977462"/>
            <a:ext cx="10682452" cy="5453500"/>
          </a:xfrm>
          <a:prstGeom prst="rect">
            <a:avLst/>
          </a:prstGeom>
          <a:solidFill>
            <a:schemeClr val="bg1"/>
          </a:solidFill>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900" b="1" dirty="0"/>
              <a:t>Extensions:</a:t>
            </a:r>
          </a:p>
          <a:p>
            <a:pPr lvl="1"/>
            <a:r>
              <a:rPr lang="en-US" sz="1900" dirty="0"/>
              <a:t>Theft (IPC-378), RSMD </a:t>
            </a:r>
          </a:p>
          <a:p>
            <a:pPr lvl="1"/>
            <a:r>
              <a:rPr lang="en-US" sz="1900" dirty="0"/>
              <a:t>expenses towards restoring paper files, plans, records and drawings, data and installation costs for computer programs up to a specified limit. </a:t>
            </a:r>
          </a:p>
          <a:p>
            <a:pPr lvl="1"/>
            <a:r>
              <a:rPr lang="en-US" sz="1900" dirty="0"/>
              <a:t>Expenses towards clearance of debris and movement and protection up to 10 % of the loss subject to a maximum limit prescribed. </a:t>
            </a:r>
          </a:p>
          <a:p>
            <a:pPr lvl="1"/>
            <a:r>
              <a:rPr lang="en-US" sz="1900" dirty="0"/>
              <a:t>Loss or damage to the properties of the employees of the insured up to a specified limit.</a:t>
            </a:r>
          </a:p>
          <a:p>
            <a:pPr lvl="1"/>
            <a:endParaRPr lang="en-US" sz="1900" dirty="0"/>
          </a:p>
          <a:p>
            <a:pPr marL="342900" lvl="1" indent="-342900"/>
            <a:r>
              <a:rPr lang="en-US" sz="1900" b="1" dirty="0"/>
              <a:t>Other Terms:</a:t>
            </a:r>
          </a:p>
          <a:p>
            <a:pPr marL="742950" lvl="2" indent="-342900"/>
            <a:r>
              <a:rPr lang="en-US" sz="1900" dirty="0"/>
              <a:t>Underinsurance is applicable (for each item &amp; on the TSI).</a:t>
            </a:r>
          </a:p>
          <a:p>
            <a:pPr marL="742950" lvl="2" indent="-342900"/>
            <a:r>
              <a:rPr lang="en-US" sz="1900" dirty="0"/>
              <a:t>Reinstatement of Sum Insured is required after a loss as the TSI  and the Sum Insured upon the various descriptions of property which have been lost or damaged, shall be reduced by the amount of loss or damage.</a:t>
            </a:r>
          </a:p>
          <a:p>
            <a:pPr marL="400050" lvl="2" indent="0">
              <a:buNone/>
            </a:pPr>
            <a:endParaRPr lang="en-US" dirty="0"/>
          </a:p>
          <a:p>
            <a:pPr lvl="1"/>
            <a:endParaRPr lang="en-US" dirty="0"/>
          </a:p>
          <a:p>
            <a:pPr lvl="1"/>
            <a:endParaRPr lang="en-US" dirty="0"/>
          </a:p>
        </p:txBody>
      </p:sp>
      <p:pic>
        <p:nvPicPr>
          <p:cNvPr id="2" name="Picture 1"/>
          <p:cNvPicPr>
            <a:picLocks noChangeAspect="1"/>
          </p:cNvPicPr>
          <p:nvPr/>
        </p:nvPicPr>
        <p:blipFill>
          <a:blip r:embed="rId2"/>
          <a:stretch>
            <a:fillRect/>
          </a:stretch>
        </p:blipFill>
        <p:spPr>
          <a:xfrm>
            <a:off x="1322003" y="4960553"/>
            <a:ext cx="9493141" cy="1771650"/>
          </a:xfrm>
          <a:prstGeom prst="rect">
            <a:avLst/>
          </a:prstGeom>
        </p:spPr>
      </p:pic>
      <p:pic>
        <p:nvPicPr>
          <p:cNvPr id="3" name="Picture 2"/>
          <p:cNvPicPr>
            <a:picLocks noChangeAspect="1"/>
          </p:cNvPicPr>
          <p:nvPr/>
        </p:nvPicPr>
        <p:blipFill>
          <a:blip r:embed="rId3"/>
          <a:stretch>
            <a:fillRect/>
          </a:stretch>
        </p:blipFill>
        <p:spPr>
          <a:xfrm>
            <a:off x="1322003" y="4741478"/>
            <a:ext cx="9532883" cy="1990725"/>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97470" y="24368"/>
            <a:ext cx="1094530" cy="651640"/>
          </a:xfrm>
          <a:prstGeom prst="rect">
            <a:avLst/>
          </a:prstGeom>
        </p:spPr>
      </p:pic>
    </p:spTree>
    <p:extLst>
      <p:ext uri="{BB962C8B-B14F-4D97-AF65-F5344CB8AC3E}">
        <p14:creationId xmlns:p14="http://schemas.microsoft.com/office/powerpoint/2010/main" val="2254409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4">
            <a:extLst>
              <a:ext uri="{FF2B5EF4-FFF2-40B4-BE49-F238E27FC236}">
                <a16:creationId xmlns:a16="http://schemas.microsoft.com/office/drawing/2014/main" id="{9151932C-7145-4FBD-B81D-9ADC42401B87}"/>
              </a:ext>
            </a:extLst>
          </p:cNvPr>
          <p:cNvSpPr txBox="1">
            <a:spLocks/>
          </p:cNvSpPr>
          <p:nvPr/>
        </p:nvSpPr>
        <p:spPr>
          <a:xfrm>
            <a:off x="1895476" y="442602"/>
            <a:ext cx="7521794" cy="758824"/>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dirty="0"/>
              <a:t>BURGLARY POLICY</a:t>
            </a:r>
          </a:p>
        </p:txBody>
      </p:sp>
      <p:graphicFrame>
        <p:nvGraphicFramePr>
          <p:cNvPr id="5" name="Diagram 4"/>
          <p:cNvGraphicFramePr/>
          <p:nvPr/>
        </p:nvGraphicFramePr>
        <p:xfrm>
          <a:off x="917091" y="1201426"/>
          <a:ext cx="10286937" cy="5083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 name="Picture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097470" y="24368"/>
            <a:ext cx="1094530" cy="651640"/>
          </a:xfrm>
          <a:prstGeom prst="rect">
            <a:avLst/>
          </a:prstGeom>
        </p:spPr>
      </p:pic>
    </p:spTree>
    <p:extLst>
      <p:ext uri="{BB962C8B-B14F-4D97-AF65-F5344CB8AC3E}">
        <p14:creationId xmlns:p14="http://schemas.microsoft.com/office/powerpoint/2010/main" val="31272270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03010" y="375638"/>
            <a:ext cx="2791533" cy="461665"/>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sz="2400" b="1" dirty="0">
                <a:ln w="0"/>
                <a:solidFill>
                  <a:schemeClr val="tx1"/>
                </a:solidFill>
                <a:effectLst>
                  <a:outerShdw blurRad="38100" dist="25400" dir="5400000" algn="ctr" rotWithShape="0">
                    <a:srgbClr val="6E747A">
                      <a:alpha val="43000"/>
                    </a:srgbClr>
                  </a:outerShdw>
                </a:effectLst>
                <a:latin typeface="+mj-lt"/>
              </a:rPr>
              <a:t>TYPE OF QUESTIONS</a:t>
            </a:r>
          </a:p>
        </p:txBody>
      </p:sp>
      <p:pic>
        <p:nvPicPr>
          <p:cNvPr id="24" name="Picture 2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41270" y="0"/>
            <a:ext cx="1250730" cy="751277"/>
          </a:xfrm>
          <a:prstGeom prst="rect">
            <a:avLst/>
          </a:prstGeom>
        </p:spPr>
      </p:pic>
      <p:sp>
        <p:nvSpPr>
          <p:cNvPr id="6" name="TextBox 5"/>
          <p:cNvSpPr txBox="1"/>
          <p:nvPr/>
        </p:nvSpPr>
        <p:spPr>
          <a:xfrm>
            <a:off x="903010" y="1303282"/>
            <a:ext cx="4975401" cy="3139321"/>
          </a:xfrm>
          <a:prstGeom prst="rect">
            <a:avLst/>
          </a:prstGeom>
          <a:noFill/>
        </p:spPr>
        <p:txBody>
          <a:bodyPr wrap="none" rtlCol="0">
            <a:spAutoFit/>
          </a:bodyPr>
          <a:lstStyle/>
          <a:p>
            <a:r>
              <a:rPr lang="en-US" dirty="0"/>
              <a:t>OTHER MISC – 10- 12 questions</a:t>
            </a:r>
          </a:p>
          <a:p>
            <a:endParaRPr lang="en-US" dirty="0"/>
          </a:p>
          <a:p>
            <a:r>
              <a:rPr lang="en-US" dirty="0"/>
              <a:t>Rural Insurance – 4-5 </a:t>
            </a:r>
          </a:p>
          <a:p>
            <a:endParaRPr lang="en-US" dirty="0"/>
          </a:p>
          <a:p>
            <a:r>
              <a:rPr lang="en-US" dirty="0"/>
              <a:t>Crop Insurance (PMFBY) – 1-2</a:t>
            </a:r>
          </a:p>
          <a:p>
            <a:endParaRPr lang="en-US" dirty="0"/>
          </a:p>
          <a:p>
            <a:r>
              <a:rPr lang="en-US" dirty="0"/>
              <a:t>PMSBY, PPBY, AB – PM JAY – 2-3</a:t>
            </a:r>
          </a:p>
          <a:p>
            <a:endParaRPr lang="en-US" dirty="0"/>
          </a:p>
          <a:p>
            <a:r>
              <a:rPr lang="en-US" dirty="0"/>
              <a:t>Liability Insurance – 5-6</a:t>
            </a:r>
          </a:p>
          <a:p>
            <a:endParaRPr lang="en-US" dirty="0"/>
          </a:p>
          <a:p>
            <a:r>
              <a:rPr lang="en-US" dirty="0"/>
              <a:t>IRDA Health Regulations and Health Insurance – 4-5</a:t>
            </a:r>
          </a:p>
        </p:txBody>
      </p:sp>
    </p:spTree>
    <p:extLst>
      <p:ext uri="{BB962C8B-B14F-4D97-AF65-F5344CB8AC3E}">
        <p14:creationId xmlns:p14="http://schemas.microsoft.com/office/powerpoint/2010/main" val="145263729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4">
            <a:extLst>
              <a:ext uri="{FF2B5EF4-FFF2-40B4-BE49-F238E27FC236}">
                <a16:creationId xmlns:a16="http://schemas.microsoft.com/office/drawing/2014/main" id="{9151932C-7145-4FBD-B81D-9ADC42401B87}"/>
              </a:ext>
            </a:extLst>
          </p:cNvPr>
          <p:cNvSpPr txBox="1">
            <a:spLocks/>
          </p:cNvSpPr>
          <p:nvPr/>
        </p:nvSpPr>
        <p:spPr>
          <a:xfrm>
            <a:off x="1895476" y="442602"/>
            <a:ext cx="7521794" cy="758824"/>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dirty="0"/>
              <a:t>BURGLARY POLICY</a:t>
            </a:r>
          </a:p>
        </p:txBody>
      </p:sp>
      <p:graphicFrame>
        <p:nvGraphicFramePr>
          <p:cNvPr id="6" name="Diagram 5"/>
          <p:cNvGraphicFramePr/>
          <p:nvPr/>
        </p:nvGraphicFramePr>
        <p:xfrm>
          <a:off x="546409" y="1124607"/>
          <a:ext cx="11273884" cy="55884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 name="Picture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097470" y="24368"/>
            <a:ext cx="1094530" cy="651640"/>
          </a:xfrm>
          <a:prstGeom prst="rect">
            <a:avLst/>
          </a:prstGeom>
        </p:spPr>
      </p:pic>
    </p:spTree>
    <p:extLst>
      <p:ext uri="{BB962C8B-B14F-4D97-AF65-F5344CB8AC3E}">
        <p14:creationId xmlns:p14="http://schemas.microsoft.com/office/powerpoint/2010/main" val="186976913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4">
            <a:extLst>
              <a:ext uri="{FF2B5EF4-FFF2-40B4-BE49-F238E27FC236}">
                <a16:creationId xmlns:a16="http://schemas.microsoft.com/office/drawing/2014/main" id="{9151932C-7145-4FBD-B81D-9ADC42401B87}"/>
              </a:ext>
            </a:extLst>
          </p:cNvPr>
          <p:cNvSpPr txBox="1">
            <a:spLocks/>
          </p:cNvSpPr>
          <p:nvPr/>
        </p:nvSpPr>
        <p:spPr>
          <a:xfrm>
            <a:off x="1895476" y="442602"/>
            <a:ext cx="7521794" cy="758824"/>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dirty="0"/>
              <a:t>BURGLARY POLICY</a:t>
            </a:r>
          </a:p>
        </p:txBody>
      </p:sp>
      <p:graphicFrame>
        <p:nvGraphicFramePr>
          <p:cNvPr id="6" name="Diagram 5"/>
          <p:cNvGraphicFramePr/>
          <p:nvPr/>
        </p:nvGraphicFramePr>
        <p:xfrm>
          <a:off x="546409" y="1124607"/>
          <a:ext cx="11273884" cy="55884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3"/>
          <p:cNvPicPr>
            <a:picLocks noChangeAspect="1"/>
          </p:cNvPicPr>
          <p:nvPr/>
        </p:nvPicPr>
        <p:blipFill>
          <a:blip r:embed="rId7"/>
          <a:stretch>
            <a:fillRect/>
          </a:stretch>
        </p:blipFill>
        <p:spPr>
          <a:xfrm>
            <a:off x="3753579" y="3461147"/>
            <a:ext cx="4286836" cy="2142880"/>
          </a:xfrm>
          <a:prstGeom prst="rect">
            <a:avLst/>
          </a:prstGeom>
        </p:spPr>
      </p:pic>
      <p:pic>
        <p:nvPicPr>
          <p:cNvPr id="8" name="Picture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097470" y="24368"/>
            <a:ext cx="1094530" cy="651640"/>
          </a:xfrm>
          <a:prstGeom prst="rect">
            <a:avLst/>
          </a:prstGeom>
        </p:spPr>
      </p:pic>
    </p:spTree>
    <p:extLst>
      <p:ext uri="{BB962C8B-B14F-4D97-AF65-F5344CB8AC3E}">
        <p14:creationId xmlns:p14="http://schemas.microsoft.com/office/powerpoint/2010/main" val="302574719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2398934605"/>
              </p:ext>
            </p:extLst>
          </p:nvPr>
        </p:nvGraphicFramePr>
        <p:xfrm>
          <a:off x="-129458" y="102917"/>
          <a:ext cx="12027167" cy="64788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097470" y="24368"/>
            <a:ext cx="1094530" cy="651640"/>
          </a:xfrm>
          <a:prstGeom prst="rect">
            <a:avLst/>
          </a:prstGeom>
        </p:spPr>
      </p:pic>
    </p:spTree>
    <p:extLst>
      <p:ext uri="{BB962C8B-B14F-4D97-AF65-F5344CB8AC3E}">
        <p14:creationId xmlns:p14="http://schemas.microsoft.com/office/powerpoint/2010/main" val="387842460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4"/>
          <p:cNvSpPr txBox="1">
            <a:spLocks/>
          </p:cNvSpPr>
          <p:nvPr/>
        </p:nvSpPr>
        <p:spPr>
          <a:xfrm>
            <a:off x="613317" y="1460809"/>
            <a:ext cx="10891295" cy="4677231"/>
          </a:xfrm>
          <a:prstGeom prst="rect">
            <a:avLst/>
          </a:prstGeom>
          <a:solidFill>
            <a:schemeClr val="bg1"/>
          </a:solidFill>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endParaRPr lang="en-US" sz="2000" dirty="0"/>
          </a:p>
          <a:p>
            <a:pPr lvl="1"/>
            <a:endParaRPr lang="en-US" sz="2000" dirty="0"/>
          </a:p>
          <a:p>
            <a:pPr lvl="1"/>
            <a:r>
              <a:rPr lang="en-US" sz="2000" dirty="0"/>
              <a:t>Theft risk in addition (inbuilt) to burglary and housebreaking risks</a:t>
            </a:r>
          </a:p>
          <a:p>
            <a:pPr lvl="1"/>
            <a:r>
              <a:rPr lang="en-US" sz="2000" b="1" dirty="0"/>
              <a:t>An upper limit of 1/3</a:t>
            </a:r>
            <a:r>
              <a:rPr lang="en-US" sz="2000" b="1" baseline="30000" dirty="0"/>
              <a:t>rd</a:t>
            </a:r>
            <a:r>
              <a:rPr lang="en-US" sz="2000" b="1" dirty="0"/>
              <a:t> TSI </a:t>
            </a:r>
            <a:r>
              <a:rPr lang="en-US" sz="2000" dirty="0"/>
              <a:t>is placed on the amount insured in respect of </a:t>
            </a:r>
            <a:r>
              <a:rPr lang="en-US" sz="2000" dirty="0" err="1"/>
              <a:t>jewellery</a:t>
            </a:r>
            <a:r>
              <a:rPr lang="en-US" sz="2000" dirty="0"/>
              <a:t> and valuables, unless extra premium is paid on so much of the amount as exceeds one-third of the total sum insured.</a:t>
            </a:r>
          </a:p>
          <a:p>
            <a:pPr lvl="1"/>
            <a:r>
              <a:rPr lang="en-US" sz="2000" dirty="0"/>
              <a:t>Deeds, bonds, bills of exchange, promissory notes, </a:t>
            </a:r>
            <a:r>
              <a:rPr lang="en-US" sz="2000" dirty="0" err="1"/>
              <a:t>cheques</a:t>
            </a:r>
            <a:r>
              <a:rPr lang="en-US" sz="2000" dirty="0"/>
              <a:t>, securities for money, stamps and documents of any kind, manuscripts, medals and other similar property are not covered unless specially agreed to.</a:t>
            </a:r>
          </a:p>
          <a:p>
            <a:pPr lvl="1"/>
            <a:r>
              <a:rPr lang="en-US" sz="2000" dirty="0"/>
              <a:t>In respect of </a:t>
            </a:r>
            <a:r>
              <a:rPr lang="en-US" sz="2000" dirty="0" err="1"/>
              <a:t>jewellery</a:t>
            </a:r>
            <a:r>
              <a:rPr lang="en-US" sz="2000" dirty="0"/>
              <a:t> and valuables</a:t>
            </a:r>
            <a:r>
              <a:rPr lang="en-US" sz="2000" b="1" dirty="0"/>
              <a:t>, a single article limit of 5% of the TSI </a:t>
            </a:r>
            <a:r>
              <a:rPr lang="en-US" sz="2000" dirty="0"/>
              <a:t>is stipulated. This percentage may be varied.</a:t>
            </a:r>
          </a:p>
          <a:p>
            <a:pPr marL="457200" lvl="1" indent="0">
              <a:buNone/>
            </a:pPr>
            <a:endParaRPr lang="en-US" sz="2000" dirty="0"/>
          </a:p>
          <a:p>
            <a:pPr lvl="1"/>
            <a:r>
              <a:rPr lang="en-US" sz="2000" b="1" dirty="0"/>
              <a:t>Pair and Set clause: </a:t>
            </a:r>
            <a:r>
              <a:rPr lang="en-US" sz="2000" dirty="0"/>
              <a:t>In respect of articles which are in pairs or in sets, the policy does not pay more than the value of any particular part lost (i.e. not more than a proportionate part of the insured value of the pair or set).</a:t>
            </a:r>
          </a:p>
        </p:txBody>
      </p:sp>
      <p:sp>
        <p:nvSpPr>
          <p:cNvPr id="6" name="Title 1"/>
          <p:cNvSpPr txBox="1">
            <a:spLocks/>
          </p:cNvSpPr>
          <p:nvPr/>
        </p:nvSpPr>
        <p:spPr>
          <a:xfrm>
            <a:off x="2162389" y="666151"/>
            <a:ext cx="9843080" cy="635978"/>
          </a:xfrm>
          <a:prstGeom prst="rect">
            <a:avLst/>
          </a:prstGeom>
        </p:spPr>
        <p:txBody>
          <a:bodyPr>
            <a:normAutofit fontScale="90000" lnSpcReduction="20000"/>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3200"/>
              <a:t>BURGLARY (PRIVATE DWELLINGS) INSURANCE POLICIES</a:t>
            </a:r>
            <a:br>
              <a:rPr lang="en-US" sz="2000"/>
            </a:br>
            <a:endParaRPr lang="en-US" sz="2000"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97470" y="24368"/>
            <a:ext cx="1094530" cy="651640"/>
          </a:xfrm>
          <a:prstGeom prst="rect">
            <a:avLst/>
          </a:prstGeom>
        </p:spPr>
      </p:pic>
    </p:spTree>
    <p:extLst>
      <p:ext uri="{BB962C8B-B14F-4D97-AF65-F5344CB8AC3E}">
        <p14:creationId xmlns:p14="http://schemas.microsoft.com/office/powerpoint/2010/main" val="907726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7" end="7"/>
                                            </p:txEl>
                                          </p:spTgt>
                                        </p:tgtEl>
                                        <p:attrNameLst>
                                          <p:attrName>style.visibility</p:attrName>
                                        </p:attrNameLst>
                                      </p:cBhvr>
                                      <p:to>
                                        <p:strVal val="visible"/>
                                      </p:to>
                                    </p:set>
                                    <p:anim calcmode="lin" valueType="num">
                                      <p:cBhvr additive="base">
                                        <p:cTn id="7"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1551754" y="420413"/>
            <a:ext cx="8359502" cy="1629102"/>
          </a:xfrm>
          <a:prstGeom prst="rect">
            <a:avLst/>
          </a:prstGeom>
        </p:spPr>
      </p:pic>
      <p:pic>
        <p:nvPicPr>
          <p:cNvPr id="7" name="Picture 6"/>
          <p:cNvPicPr>
            <a:picLocks noChangeAspect="1"/>
          </p:cNvPicPr>
          <p:nvPr/>
        </p:nvPicPr>
        <p:blipFill>
          <a:blip r:embed="rId3"/>
          <a:stretch>
            <a:fillRect/>
          </a:stretch>
        </p:blipFill>
        <p:spPr>
          <a:xfrm>
            <a:off x="1627132" y="2489638"/>
            <a:ext cx="7338191" cy="1752600"/>
          </a:xfrm>
          <a:prstGeom prst="rect">
            <a:avLst/>
          </a:prstGeom>
        </p:spPr>
      </p:pic>
      <p:pic>
        <p:nvPicPr>
          <p:cNvPr id="8" name="Picture 7"/>
          <p:cNvPicPr>
            <a:picLocks noChangeAspect="1"/>
          </p:cNvPicPr>
          <p:nvPr/>
        </p:nvPicPr>
        <p:blipFill>
          <a:blip r:embed="rId4"/>
          <a:stretch>
            <a:fillRect/>
          </a:stretch>
        </p:blipFill>
        <p:spPr>
          <a:xfrm>
            <a:off x="1627132" y="4511237"/>
            <a:ext cx="7664013" cy="1619250"/>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097470" y="24368"/>
            <a:ext cx="1094530" cy="651640"/>
          </a:xfrm>
          <a:prstGeom prst="rect">
            <a:avLst/>
          </a:prstGeom>
        </p:spPr>
      </p:pic>
    </p:spTree>
    <p:extLst>
      <p:ext uri="{BB962C8B-B14F-4D97-AF65-F5344CB8AC3E}">
        <p14:creationId xmlns:p14="http://schemas.microsoft.com/office/powerpoint/2010/main" val="411043798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975858" y="539374"/>
            <a:ext cx="9843080" cy="635978"/>
          </a:xfrm>
          <a:prstGeom prst="rect">
            <a:avLst/>
          </a:prstGeom>
        </p:spPr>
        <p:txBody>
          <a:bodyPr>
            <a:normAutofit fontScale="97500"/>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4000" dirty="0"/>
              <a:t>ALL RISKS INSURANCE</a:t>
            </a:r>
          </a:p>
        </p:txBody>
      </p:sp>
      <p:sp>
        <p:nvSpPr>
          <p:cNvPr id="7" name="Content Placeholder 4"/>
          <p:cNvSpPr txBox="1">
            <a:spLocks/>
          </p:cNvSpPr>
          <p:nvPr/>
        </p:nvSpPr>
        <p:spPr>
          <a:xfrm>
            <a:off x="361069" y="1261241"/>
            <a:ext cx="10853469" cy="5320534"/>
          </a:xfrm>
          <a:prstGeom prst="rect">
            <a:avLst/>
          </a:prstGeom>
          <a:solidFill>
            <a:schemeClr val="bg1"/>
          </a:solidFill>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endParaRPr lang="en-US" sz="1800" dirty="0"/>
          </a:p>
          <a:p>
            <a:pPr lvl="1"/>
            <a:r>
              <a:rPr lang="en-US" sz="1800" dirty="0"/>
              <a:t>Loss or damage by fire, burglary, theft or any other accidental or fortuitous circumstances.</a:t>
            </a:r>
          </a:p>
          <a:p>
            <a:pPr lvl="1"/>
            <a:endParaRPr lang="en-US" sz="1800" dirty="0"/>
          </a:p>
          <a:p>
            <a:pPr lvl="1"/>
            <a:r>
              <a:rPr lang="en-US" sz="1800" dirty="0"/>
              <a:t>Suitable for </a:t>
            </a:r>
            <a:r>
              <a:rPr lang="en-US" sz="1800" dirty="0" err="1"/>
              <a:t>jewellery</a:t>
            </a:r>
            <a:r>
              <a:rPr lang="en-US" sz="1800" dirty="0"/>
              <a:t>, valuables, curios, antiques and other works of art, paintings etc.,</a:t>
            </a:r>
          </a:p>
          <a:p>
            <a:pPr lvl="1"/>
            <a:endParaRPr lang="en-US" sz="1800" dirty="0"/>
          </a:p>
          <a:p>
            <a:pPr lvl="1"/>
            <a:r>
              <a:rPr lang="en-US" sz="1800" dirty="0"/>
              <a:t>Single article limit and pair or set clause is applicable</a:t>
            </a:r>
          </a:p>
          <a:p>
            <a:pPr lvl="1"/>
            <a:endParaRPr lang="en-US" sz="1800" dirty="0"/>
          </a:p>
          <a:p>
            <a:pPr lvl="1"/>
            <a:r>
              <a:rPr lang="en-US" sz="1800" b="1" dirty="0"/>
              <a:t>Agreed value basis </a:t>
            </a:r>
            <a:r>
              <a:rPr lang="en-US" sz="1800" dirty="0"/>
              <a:t>( </a:t>
            </a:r>
            <a:r>
              <a:rPr lang="en-US" sz="1800" dirty="0" err="1"/>
              <a:t>jewellery</a:t>
            </a:r>
            <a:r>
              <a:rPr lang="en-US" sz="1800" dirty="0"/>
              <a:t>, gold and silver plates: the values are fixed in consultation with a professional </a:t>
            </a:r>
            <a:r>
              <a:rPr lang="en-US" sz="1800" dirty="0" err="1"/>
              <a:t>jewellery</a:t>
            </a:r>
            <a:r>
              <a:rPr lang="en-US" sz="1800" dirty="0"/>
              <a:t> appraiser.)</a:t>
            </a:r>
          </a:p>
          <a:p>
            <a:pPr lvl="1"/>
            <a:endParaRPr lang="en-US" sz="1800" dirty="0"/>
          </a:p>
          <a:p>
            <a:pPr lvl="1"/>
            <a:r>
              <a:rPr lang="en-US" sz="1800" dirty="0"/>
              <a:t>The primary and indispensable requirement of “all risks” business is </a:t>
            </a:r>
            <a:r>
              <a:rPr lang="en-US" sz="1800" b="1" dirty="0"/>
              <a:t>good moral hazard</a:t>
            </a:r>
            <a:r>
              <a:rPr lang="en-US" sz="1800" dirty="0"/>
              <a:t>.</a:t>
            </a:r>
          </a:p>
          <a:p>
            <a:pPr lvl="1"/>
            <a:endParaRPr lang="en-US" sz="1800" dirty="0"/>
          </a:p>
          <a:p>
            <a:pPr lvl="1"/>
            <a:r>
              <a:rPr lang="en-US" sz="1800" dirty="0"/>
              <a:t>The indemnity will be to the extent of the intrinsic value of the property so lost or destroyed with option at the discretion of the company to reinstate or replace the property.</a:t>
            </a: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97470" y="24368"/>
            <a:ext cx="1094530" cy="651640"/>
          </a:xfrm>
          <a:prstGeom prst="rect">
            <a:avLst/>
          </a:prstGeom>
        </p:spPr>
      </p:pic>
    </p:spTree>
    <p:extLst>
      <p:ext uri="{BB962C8B-B14F-4D97-AF65-F5344CB8AC3E}">
        <p14:creationId xmlns:p14="http://schemas.microsoft.com/office/powerpoint/2010/main" val="395541823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p:txBody>
          <a:bodyPr/>
          <a:lstStyle/>
          <a:p>
            <a:endParaRPr lang="en-US"/>
          </a:p>
        </p:txBody>
      </p:sp>
      <p:sp>
        <p:nvSpPr>
          <p:cNvPr id="6" name="Content Placeholder 4"/>
          <p:cNvSpPr txBox="1">
            <a:spLocks/>
          </p:cNvSpPr>
          <p:nvPr/>
        </p:nvSpPr>
        <p:spPr>
          <a:xfrm>
            <a:off x="487193" y="746234"/>
            <a:ext cx="10853469" cy="5320534"/>
          </a:xfrm>
          <a:prstGeom prst="rect">
            <a:avLst/>
          </a:prstGeom>
          <a:solidFill>
            <a:schemeClr val="bg1"/>
          </a:solidFill>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endParaRPr lang="en-US" sz="1800" dirty="0"/>
          </a:p>
          <a:p>
            <a:pPr lvl="1"/>
            <a:r>
              <a:rPr lang="en-US" sz="1800" b="1" u="sng" dirty="0"/>
              <a:t>Exclusions:</a:t>
            </a:r>
          </a:p>
          <a:p>
            <a:pPr lvl="2"/>
            <a:r>
              <a:rPr lang="en-US" sz="1800" dirty="0"/>
              <a:t>Mechanical fracture, failure or breakdown, Over winding, denting or internal damage of watches and clocks</a:t>
            </a:r>
          </a:p>
          <a:p>
            <a:pPr lvl="2"/>
            <a:r>
              <a:rPr lang="en-US" sz="1800" dirty="0"/>
              <a:t>Scratching, cracking or breakage of lens, Improper handling, improper use or over winding etc.,</a:t>
            </a:r>
          </a:p>
          <a:p>
            <a:pPr lvl="2"/>
            <a:r>
              <a:rPr lang="en-US" sz="1800" dirty="0"/>
              <a:t>Delay, confiscation by customs, Theft from any car</a:t>
            </a:r>
          </a:p>
          <a:p>
            <a:pPr lvl="2"/>
            <a:r>
              <a:rPr lang="en-US" sz="1800" dirty="0"/>
              <a:t>Loss or damage to money, securities, manuscripts, deeds, bonds, bills of exchange, promissory notes, stocks or share certificates, stamps and travel tickets or </a:t>
            </a:r>
            <a:r>
              <a:rPr lang="en-US" sz="1800" dirty="0" err="1"/>
              <a:t>travellers’</a:t>
            </a:r>
            <a:r>
              <a:rPr lang="en-US" sz="1800" dirty="0"/>
              <a:t> </a:t>
            </a:r>
            <a:r>
              <a:rPr lang="en-US" sz="1800" dirty="0" err="1"/>
              <a:t>cheques</a:t>
            </a:r>
            <a:r>
              <a:rPr lang="en-US" sz="1800" dirty="0"/>
              <a:t>, business books or documents.</a:t>
            </a:r>
          </a:p>
        </p:txBody>
      </p:sp>
      <p:pic>
        <p:nvPicPr>
          <p:cNvPr id="7" name="Picture 6"/>
          <p:cNvPicPr>
            <a:picLocks noChangeAspect="1"/>
          </p:cNvPicPr>
          <p:nvPr/>
        </p:nvPicPr>
        <p:blipFill>
          <a:blip r:embed="rId2"/>
          <a:stretch>
            <a:fillRect/>
          </a:stretch>
        </p:blipFill>
        <p:spPr>
          <a:xfrm>
            <a:off x="1545678" y="3549020"/>
            <a:ext cx="7062294" cy="1323975"/>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97470" y="24368"/>
            <a:ext cx="1094530" cy="651640"/>
          </a:xfrm>
          <a:prstGeom prst="rect">
            <a:avLst/>
          </a:prstGeom>
        </p:spPr>
      </p:pic>
    </p:spTree>
    <p:extLst>
      <p:ext uri="{BB962C8B-B14F-4D97-AF65-F5344CB8AC3E}">
        <p14:creationId xmlns:p14="http://schemas.microsoft.com/office/powerpoint/2010/main" val="51124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975858" y="350188"/>
            <a:ext cx="9843080" cy="635978"/>
          </a:xfrm>
          <a:prstGeom prst="rect">
            <a:avLst/>
          </a:prstGeom>
        </p:spPr>
        <p:txBody>
          <a:bodyPr>
            <a:normAutofit fontScale="97500"/>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4000" dirty="0"/>
              <a:t>BAGGAGE INSURANCE</a:t>
            </a:r>
          </a:p>
        </p:txBody>
      </p:sp>
      <p:sp>
        <p:nvSpPr>
          <p:cNvPr id="7" name="Content Placeholder 4"/>
          <p:cNvSpPr txBox="1">
            <a:spLocks/>
          </p:cNvSpPr>
          <p:nvPr/>
        </p:nvSpPr>
        <p:spPr>
          <a:xfrm>
            <a:off x="767255" y="1137909"/>
            <a:ext cx="10657489" cy="5330551"/>
          </a:xfrm>
          <a:prstGeom prst="rect">
            <a:avLst/>
          </a:prstGeom>
          <a:solidFill>
            <a:schemeClr val="bg1"/>
          </a:solidFill>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endParaRPr lang="en-US" sz="1800" dirty="0"/>
          </a:p>
          <a:p>
            <a:pPr>
              <a:buFont typeface="Wingdings" panose="05000000000000000000" pitchFamily="2" charset="2"/>
              <a:buChar char="q"/>
            </a:pPr>
            <a:r>
              <a:rPr lang="en-US" sz="1600" dirty="0"/>
              <a:t>The policy is intended to cover accompanied baggage </a:t>
            </a:r>
            <a:r>
              <a:rPr lang="en-US" sz="1600" b="1" dirty="0"/>
              <a:t>(not dealer’s stock or </a:t>
            </a:r>
            <a:r>
              <a:rPr lang="en-US" sz="1600" b="1" dirty="0" err="1"/>
              <a:t>traveller’s</a:t>
            </a:r>
            <a:r>
              <a:rPr lang="en-US" sz="1600" b="1" dirty="0"/>
              <a:t> samples)</a:t>
            </a:r>
            <a:r>
              <a:rPr lang="en-US" sz="1600" dirty="0"/>
              <a:t> during specified journey, which includes air, sea, rail or road travel undertaken by the insured.</a:t>
            </a:r>
          </a:p>
          <a:p>
            <a:pPr lvl="0">
              <a:buFont typeface="Wingdings" panose="05000000000000000000" pitchFamily="2" charset="2"/>
              <a:buChar char="q"/>
            </a:pPr>
            <a:r>
              <a:rPr lang="en-US" sz="1600" dirty="0"/>
              <a:t>Lost, destroyed or damaged by fire, riot and strike, terrorist activity, theft or accident during tour and/or on holiday during the period of insurance </a:t>
            </a:r>
            <a:r>
              <a:rPr lang="en-US" sz="1600" b="1" dirty="0"/>
              <a:t>within the limits </a:t>
            </a:r>
            <a:r>
              <a:rPr lang="en-US" sz="1600" dirty="0"/>
              <a:t>stated in the schedule</a:t>
            </a:r>
          </a:p>
          <a:p>
            <a:pPr lvl="0">
              <a:buFont typeface="Wingdings" panose="05000000000000000000" pitchFamily="2" charset="2"/>
              <a:buChar char="q"/>
            </a:pPr>
            <a:r>
              <a:rPr lang="en-US" sz="1600" b="1" dirty="0"/>
              <a:t>Condition of average </a:t>
            </a:r>
            <a:r>
              <a:rPr lang="en-US" sz="1600" dirty="0"/>
              <a:t>will apply</a:t>
            </a:r>
          </a:p>
          <a:p>
            <a:pPr>
              <a:buFont typeface="Wingdings" panose="05000000000000000000" pitchFamily="2" charset="2"/>
              <a:buChar char="q"/>
            </a:pPr>
            <a:r>
              <a:rPr lang="en-US" sz="1600" dirty="0"/>
              <a:t>The cover </a:t>
            </a:r>
            <a:r>
              <a:rPr lang="en-US" sz="1600" b="1" dirty="0"/>
              <a:t>incepts</a:t>
            </a:r>
            <a:r>
              <a:rPr lang="en-US" sz="1600" dirty="0"/>
              <a:t> from the time travel begins and cover continues during the stay also at intermediate places and destination and it ends when insured returns to his original place or period expires whichever is earlier.</a:t>
            </a:r>
          </a:p>
          <a:p>
            <a:pPr>
              <a:buFont typeface="Wingdings" panose="05000000000000000000" pitchFamily="2" charset="2"/>
              <a:buChar char="q"/>
            </a:pPr>
            <a:r>
              <a:rPr lang="en-US" sz="1600" dirty="0"/>
              <a:t>High value risk or have such other special items have to be specifically declared. If percentage of such  items is large the premium rate is loaded.</a:t>
            </a:r>
          </a:p>
          <a:p>
            <a:pPr>
              <a:buFont typeface="Wingdings" panose="05000000000000000000" pitchFamily="2" charset="2"/>
              <a:buChar char="q"/>
            </a:pPr>
            <a:r>
              <a:rPr lang="en-US" sz="1600" dirty="0"/>
              <a:t>Cover only for items declared and individual valuation of each item is essential</a:t>
            </a:r>
          </a:p>
          <a:p>
            <a:r>
              <a:rPr lang="en-US" sz="1600" b="1" u="sng" dirty="0"/>
              <a:t>Exclusions:</a:t>
            </a:r>
          </a:p>
          <a:p>
            <a:pPr lvl="1"/>
            <a:r>
              <a:rPr lang="en-US" sz="1600" dirty="0"/>
              <a:t>Occurring during routine travel / To articles of consumable and perishable nature.</a:t>
            </a:r>
          </a:p>
          <a:p>
            <a:pPr lvl="1"/>
            <a:r>
              <a:rPr lang="en-US" sz="1600" dirty="0"/>
              <a:t>Loss of articles like sticks, umbrellas etc. / Property in use on the voyage or journey.</a:t>
            </a:r>
          </a:p>
          <a:p>
            <a:pPr lvl="1"/>
            <a:r>
              <a:rPr lang="en-US" sz="1600" dirty="0"/>
              <a:t>Articles or clothes whilst being worn or carried about. / Arising from leakage, spilling of liquids, oils etc.</a:t>
            </a:r>
          </a:p>
          <a:p>
            <a:pPr lvl="1"/>
            <a:r>
              <a:rPr lang="en-US" sz="1600" dirty="0"/>
              <a:t>The other exclusions are the same as under “All Risks” policies</a:t>
            </a: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97470" y="24368"/>
            <a:ext cx="1094530" cy="651640"/>
          </a:xfrm>
          <a:prstGeom prst="rect">
            <a:avLst/>
          </a:prstGeom>
        </p:spPr>
      </p:pic>
    </p:spTree>
    <p:extLst>
      <p:ext uri="{BB962C8B-B14F-4D97-AF65-F5344CB8AC3E}">
        <p14:creationId xmlns:p14="http://schemas.microsoft.com/office/powerpoint/2010/main" val="105179438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975858" y="350188"/>
            <a:ext cx="9843080" cy="635978"/>
          </a:xfrm>
          <a:prstGeom prst="rect">
            <a:avLst/>
          </a:prstGeom>
        </p:spPr>
        <p:txBody>
          <a:bodyPr>
            <a:normAutofit fontScale="97500"/>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4000" dirty="0"/>
              <a:t>MONEY INSURANCE</a:t>
            </a:r>
          </a:p>
        </p:txBody>
      </p:sp>
      <p:sp>
        <p:nvSpPr>
          <p:cNvPr id="7" name="Content Placeholder 4"/>
          <p:cNvSpPr txBox="1">
            <a:spLocks/>
          </p:cNvSpPr>
          <p:nvPr/>
        </p:nvSpPr>
        <p:spPr>
          <a:xfrm>
            <a:off x="767255" y="1137910"/>
            <a:ext cx="10909738" cy="5220850"/>
          </a:xfrm>
          <a:prstGeom prst="rect">
            <a:avLst/>
          </a:prstGeom>
          <a:solidFill>
            <a:schemeClr val="bg1"/>
          </a:solidFill>
        </p:spPr>
        <p:txBody>
          <a:bodyPr>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q"/>
            </a:pPr>
            <a:r>
              <a:rPr lang="en-US" sz="1900" b="1" dirty="0"/>
              <a:t>Money Definition: </a:t>
            </a:r>
            <a:r>
              <a:rPr lang="en-US" sz="1900" dirty="0"/>
              <a:t> Cash , Bank Drafts , Currency Notes , Treasury Notes, </a:t>
            </a:r>
            <a:r>
              <a:rPr lang="en-US" sz="1900" dirty="0" err="1"/>
              <a:t>Cheques</a:t>
            </a:r>
            <a:r>
              <a:rPr lang="en-US" sz="1900" dirty="0"/>
              <a:t> , Postal Order and current postage Stamps.</a:t>
            </a:r>
            <a:endParaRPr lang="en-US" sz="1900" b="1" dirty="0"/>
          </a:p>
          <a:p>
            <a:pPr>
              <a:buFont typeface="Wingdings" panose="05000000000000000000" pitchFamily="2" charset="2"/>
              <a:buChar char="q"/>
            </a:pPr>
            <a:r>
              <a:rPr lang="en-US" sz="1900" b="1" dirty="0"/>
              <a:t>Coverage </a:t>
            </a:r>
            <a:r>
              <a:rPr lang="en-US" sz="1900" dirty="0"/>
              <a:t>(modified version of Burglary Insurance)</a:t>
            </a:r>
          </a:p>
          <a:p>
            <a:pPr lvl="1"/>
            <a:r>
              <a:rPr lang="en-US" sz="1900" dirty="0"/>
              <a:t>Money in transit : by the Insured's </a:t>
            </a:r>
            <a:r>
              <a:rPr lang="en-US" sz="1900" dirty="0" err="1"/>
              <a:t>authorised</a:t>
            </a:r>
            <a:r>
              <a:rPr lang="en-US" sz="1900" dirty="0"/>
              <a:t> employee(s) , occasioned by Robbery , Theft or any other fortuitous cause. </a:t>
            </a:r>
          </a:p>
          <a:p>
            <a:pPr lvl="1"/>
            <a:r>
              <a:rPr lang="en-US" sz="1900" dirty="0"/>
              <a:t>Money by burglary robbery or hold up whilst in the insured's in a safe or Strong room </a:t>
            </a:r>
            <a:r>
              <a:rPr lang="en-US" sz="1900" b="1" dirty="0"/>
              <a:t>(Fire cover excluded)</a:t>
            </a:r>
            <a:endParaRPr lang="en-US" sz="1900" dirty="0"/>
          </a:p>
          <a:p>
            <a:pPr>
              <a:buFont typeface="Wingdings" panose="05000000000000000000" pitchFamily="2" charset="2"/>
              <a:buChar char="q"/>
            </a:pPr>
            <a:r>
              <a:rPr lang="en-US" sz="1900" b="1" dirty="0"/>
              <a:t>Sum Insured</a:t>
            </a:r>
          </a:p>
          <a:p>
            <a:pPr lvl="1"/>
            <a:r>
              <a:rPr lang="en-US" sz="1900" dirty="0"/>
              <a:t>Section 1: Transit </a:t>
            </a:r>
            <a:r>
              <a:rPr lang="en-US" sz="1900" dirty="0">
                <a:sym typeface="Wingdings" panose="05000000000000000000" pitchFamily="2" charset="2"/>
              </a:rPr>
              <a:t> (a) </a:t>
            </a:r>
            <a:r>
              <a:rPr lang="en-US" sz="1900" dirty="0"/>
              <a:t>insurer’s liability for any one loss or per carrying limit (b) Estimated amount in transit during the year</a:t>
            </a:r>
          </a:p>
          <a:p>
            <a:pPr lvl="1"/>
            <a:r>
              <a:rPr lang="en-US" sz="1900" dirty="0"/>
              <a:t>Section 2: Safe: Estimated value at the insured’s premises. (Average clause not applicable)</a:t>
            </a:r>
          </a:p>
          <a:p>
            <a:pPr marL="457200" lvl="1" indent="0">
              <a:buNone/>
            </a:pPr>
            <a:endParaRPr lang="en-US" sz="1900" b="1" dirty="0"/>
          </a:p>
          <a:p>
            <a:pPr>
              <a:buFont typeface="Wingdings" panose="05000000000000000000" pitchFamily="2" charset="2"/>
              <a:buChar char="q"/>
            </a:pPr>
            <a:r>
              <a:rPr lang="en-US" sz="1900" b="1" dirty="0"/>
              <a:t>Premium adjustment clause </a:t>
            </a:r>
            <a:r>
              <a:rPr lang="en-US" sz="1900" dirty="0"/>
              <a:t>(Claimable within 1 month of policy expiry):the difference in premium is to be met by a further appropriate payment to the insurers or by a refund by the insurers, as the case may.</a:t>
            </a:r>
          </a:p>
          <a:p>
            <a:pPr marL="0" lvl="1" indent="0">
              <a:buNone/>
            </a:pPr>
            <a:endParaRPr lang="en-US" sz="1900" b="1" dirty="0"/>
          </a:p>
          <a:p>
            <a:pPr marL="285750" lvl="1" indent="-285750">
              <a:buFont typeface="Wingdings" panose="05000000000000000000" pitchFamily="2" charset="2"/>
              <a:buChar char="q"/>
            </a:pPr>
            <a:r>
              <a:rPr lang="en-US" sz="1900" b="1" dirty="0"/>
              <a:t>Rating: </a:t>
            </a:r>
          </a:p>
          <a:p>
            <a:pPr lvl="1"/>
            <a:r>
              <a:rPr lang="en-US" sz="1900" dirty="0"/>
              <a:t>Section 1: rate per mile on the estimated amount of transit during the policy period</a:t>
            </a:r>
          </a:p>
          <a:p>
            <a:pPr lvl="1"/>
            <a:r>
              <a:rPr lang="en-US" sz="1900" dirty="0"/>
              <a:t>Section 2: rate per cent on the sum insured selected</a:t>
            </a:r>
          </a:p>
          <a:p>
            <a:pPr marL="0" indent="0">
              <a:buNone/>
            </a:pPr>
            <a:endParaRPr lang="en-US" dirty="0"/>
          </a:p>
          <a:p>
            <a:pPr marL="0" indent="0">
              <a:buNone/>
            </a:pPr>
            <a:endParaRPr lang="en-US" dirty="0"/>
          </a:p>
          <a:p>
            <a:pPr>
              <a:buFont typeface="Wingdings" panose="05000000000000000000" pitchFamily="2" charset="2"/>
              <a:buChar char="§"/>
            </a:pPr>
            <a:endParaRPr lang="en-US"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97470" y="24368"/>
            <a:ext cx="1094530" cy="651640"/>
          </a:xfrm>
          <a:prstGeom prst="rect">
            <a:avLst/>
          </a:prstGeom>
        </p:spPr>
      </p:pic>
    </p:spTree>
    <p:extLst>
      <p:ext uri="{BB962C8B-B14F-4D97-AF65-F5344CB8AC3E}">
        <p14:creationId xmlns:p14="http://schemas.microsoft.com/office/powerpoint/2010/main" val="3490685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 calcmode="lin" valueType="num">
                                      <p:cBhvr additive="base">
                                        <p:cTn id="1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7">
                                            <p:txEl>
                                              <p:pRg st="3" end="3"/>
                                            </p:txEl>
                                          </p:spTgt>
                                        </p:tgtEl>
                                        <p:attrNameLst>
                                          <p:attrName>style.visibility</p:attrName>
                                        </p:attrNameLst>
                                      </p:cBhvr>
                                      <p:to>
                                        <p:strVal val="visible"/>
                                      </p:to>
                                    </p:set>
                                    <p:anim calcmode="lin" valueType="num">
                                      <p:cBhvr additive="base">
                                        <p:cTn id="21"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7">
                                            <p:txEl>
                                              <p:pRg st="4" end="4"/>
                                            </p:txEl>
                                          </p:spTgt>
                                        </p:tgtEl>
                                        <p:attrNameLst>
                                          <p:attrName>style.visibility</p:attrName>
                                        </p:attrNameLst>
                                      </p:cBhvr>
                                      <p:to>
                                        <p:strVal val="visible"/>
                                      </p:to>
                                    </p:set>
                                    <p:anim calcmode="lin" valueType="num">
                                      <p:cBhvr additive="base">
                                        <p:cTn id="27"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7">
                                            <p:txEl>
                                              <p:pRg st="5" end="5"/>
                                            </p:txEl>
                                          </p:spTgt>
                                        </p:tgtEl>
                                        <p:attrNameLst>
                                          <p:attrName>style.visibility</p:attrName>
                                        </p:attrNameLst>
                                      </p:cBhvr>
                                      <p:to>
                                        <p:strVal val="visible"/>
                                      </p:to>
                                    </p:set>
                                    <p:anim calcmode="lin" valueType="num">
                                      <p:cBhvr additive="base">
                                        <p:cTn id="31"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7">
                                            <p:txEl>
                                              <p:pRg st="6" end="6"/>
                                            </p:txEl>
                                          </p:spTgt>
                                        </p:tgtEl>
                                        <p:attrNameLst>
                                          <p:attrName>style.visibility</p:attrName>
                                        </p:attrNameLst>
                                      </p:cBhvr>
                                      <p:to>
                                        <p:strVal val="visible"/>
                                      </p:to>
                                    </p:set>
                                    <p:anim calcmode="lin" valueType="num">
                                      <p:cBhvr additive="base">
                                        <p:cTn id="35"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7">
                                            <p:txEl>
                                              <p:pRg st="8" end="8"/>
                                            </p:txEl>
                                          </p:spTgt>
                                        </p:tgtEl>
                                        <p:attrNameLst>
                                          <p:attrName>style.visibility</p:attrName>
                                        </p:attrNameLst>
                                      </p:cBhvr>
                                      <p:to>
                                        <p:strVal val="visible"/>
                                      </p:to>
                                    </p:set>
                                    <p:anim calcmode="lin" valueType="num">
                                      <p:cBhvr additive="base">
                                        <p:cTn id="41" dur="500" fill="hold"/>
                                        <p:tgtEl>
                                          <p:spTgt spid="7">
                                            <p:txEl>
                                              <p:pRg st="8" end="8"/>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975858" y="350188"/>
            <a:ext cx="9843080" cy="635978"/>
          </a:xfrm>
          <a:prstGeom prst="rect">
            <a:avLst/>
          </a:prstGeom>
        </p:spPr>
        <p:txBody>
          <a:bodyPr>
            <a:normAutofit fontScale="97500"/>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4000" dirty="0"/>
              <a:t>MONEY INSURANCE</a:t>
            </a:r>
          </a:p>
        </p:txBody>
      </p:sp>
      <p:sp>
        <p:nvSpPr>
          <p:cNvPr id="7" name="Content Placeholder 4"/>
          <p:cNvSpPr txBox="1">
            <a:spLocks/>
          </p:cNvSpPr>
          <p:nvPr/>
        </p:nvSpPr>
        <p:spPr>
          <a:xfrm>
            <a:off x="767255" y="1137910"/>
            <a:ext cx="10909738" cy="5220850"/>
          </a:xfrm>
          <a:prstGeom prst="rect">
            <a:avLst/>
          </a:prstGeom>
          <a:solidFill>
            <a:schemeClr val="bg1"/>
          </a:solidFill>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q"/>
            </a:pPr>
            <a:endParaRPr lang="en-US" sz="1800" b="1" dirty="0"/>
          </a:p>
          <a:p>
            <a:pPr>
              <a:buFont typeface="Wingdings" panose="05000000000000000000" pitchFamily="2" charset="2"/>
              <a:buChar char="q"/>
            </a:pPr>
            <a:endParaRPr lang="en-US" sz="1800" b="1" dirty="0"/>
          </a:p>
          <a:p>
            <a:pPr>
              <a:buFont typeface="Wingdings" panose="05000000000000000000" pitchFamily="2" charset="2"/>
              <a:buChar char="q"/>
            </a:pPr>
            <a:r>
              <a:rPr lang="en-US" sz="1800" b="1" dirty="0"/>
              <a:t>Extensions:</a:t>
            </a:r>
          </a:p>
          <a:p>
            <a:pPr lvl="1"/>
            <a:r>
              <a:rPr lang="en-US" sz="1800" b="1" dirty="0"/>
              <a:t>Infidelity of employees</a:t>
            </a:r>
          </a:p>
          <a:p>
            <a:pPr lvl="1"/>
            <a:r>
              <a:rPr lang="en-US" sz="1800" b="1" dirty="0"/>
              <a:t>Riots/Strikes/Terrorism </a:t>
            </a:r>
            <a:r>
              <a:rPr lang="en-US" sz="1800" dirty="0"/>
              <a:t>:Loss or damage by acts of terrorism in conjunction with the riot and strike cover can also be covered at an additional premium.</a:t>
            </a:r>
          </a:p>
          <a:p>
            <a:pPr lvl="1"/>
            <a:r>
              <a:rPr lang="en-US" sz="1800" b="1" dirty="0"/>
              <a:t>Disbursement risk: </a:t>
            </a:r>
            <a:r>
              <a:rPr lang="en-US" sz="1800" dirty="0"/>
              <a:t>whilst disbursing wages, any loss of money earmarked therefore, would be paid provided the loss is occasioned by any of the insured perils.</a:t>
            </a:r>
          </a:p>
          <a:p>
            <a:pPr lvl="1"/>
            <a:r>
              <a:rPr lang="en-US" sz="1800" b="1" dirty="0"/>
              <a:t>Money in safe: </a:t>
            </a:r>
            <a:r>
              <a:rPr lang="en-US" sz="1800" dirty="0"/>
              <a:t>Money retained in burglar resisting safe in the insured premises is ordinarily covered only for 48 hours after its arrival. Cover for a period in excess of 48 hours can be granted at an additional premium.</a:t>
            </a:r>
            <a:endParaRPr lang="en-US" sz="1800" b="1" dirty="0"/>
          </a:p>
          <a:p>
            <a:pPr lvl="1"/>
            <a:r>
              <a:rPr lang="en-US" sz="1800" b="1" dirty="0"/>
              <a:t>Money in till or on counter:</a:t>
            </a:r>
            <a:r>
              <a:rPr lang="en-US" sz="1800" dirty="0"/>
              <a:t> Granted against the risk of hold up.</a:t>
            </a:r>
            <a:endParaRPr lang="en-US" sz="1800" b="1" dirty="0"/>
          </a:p>
          <a:p>
            <a:r>
              <a:rPr lang="en-US" sz="1800" b="1" dirty="0"/>
              <a:t>Underwriting Factors:</a:t>
            </a:r>
          </a:p>
          <a:p>
            <a:pPr lvl="1"/>
            <a:r>
              <a:rPr lang="en-US" sz="1800" b="1" dirty="0"/>
              <a:t>Transit : </a:t>
            </a:r>
            <a:r>
              <a:rPr lang="en-US" sz="1800" dirty="0"/>
              <a:t>Mode of Transit, Single carrying limit, Distance, transit period, topography of the transit, security measures</a:t>
            </a:r>
          </a:p>
          <a:p>
            <a:pPr lvl="1"/>
            <a:r>
              <a:rPr lang="en-US" sz="1800" dirty="0"/>
              <a:t>Package Mode, Accounting methods employed, level of control &amp; supervision etc.,</a:t>
            </a:r>
          </a:p>
          <a:p>
            <a:pPr>
              <a:buFont typeface="Wingdings" panose="05000000000000000000" pitchFamily="2" charset="2"/>
              <a:buChar char="§"/>
            </a:pPr>
            <a:endParaRPr lang="en-US"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97470" y="24368"/>
            <a:ext cx="1094530" cy="651640"/>
          </a:xfrm>
          <a:prstGeom prst="rect">
            <a:avLst/>
          </a:prstGeom>
        </p:spPr>
      </p:pic>
    </p:spTree>
    <p:extLst>
      <p:ext uri="{BB962C8B-B14F-4D97-AF65-F5344CB8AC3E}">
        <p14:creationId xmlns:p14="http://schemas.microsoft.com/office/powerpoint/2010/main" val="17253064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DEF48F30-BEB4-44C7-9F35-3BBB61CF89AF}"/>
              </a:ext>
            </a:extLst>
          </p:cNvPr>
          <p:cNvSpPr>
            <a:spLocks noGrp="1"/>
          </p:cNvSpPr>
          <p:nvPr>
            <p:ph type="title"/>
          </p:nvPr>
        </p:nvSpPr>
        <p:spPr>
          <a:xfrm>
            <a:off x="1662710" y="892368"/>
            <a:ext cx="8640365" cy="566737"/>
          </a:xfrm>
        </p:spPr>
        <p:txBody>
          <a:bodyPr>
            <a:normAutofit fontScale="90000"/>
          </a:bodyPr>
          <a:lstStyle/>
          <a:p>
            <a:r>
              <a:rPr lang="en-US" dirty="0"/>
              <a:t>PRODUCTS CLASSIFICATION</a:t>
            </a:r>
          </a:p>
        </p:txBody>
      </p:sp>
      <p:sp>
        <p:nvSpPr>
          <p:cNvPr id="12" name="Text Placeholder 11">
            <a:extLst>
              <a:ext uri="{FF2B5EF4-FFF2-40B4-BE49-F238E27FC236}">
                <a16:creationId xmlns:a16="http://schemas.microsoft.com/office/drawing/2014/main" id="{4241C871-580D-4A29-A334-0208A8E479B9}"/>
              </a:ext>
            </a:extLst>
          </p:cNvPr>
          <p:cNvSpPr>
            <a:spLocks noGrp="1"/>
          </p:cNvSpPr>
          <p:nvPr>
            <p:ph type="body" sz="quarter" idx="3"/>
          </p:nvPr>
        </p:nvSpPr>
        <p:spPr>
          <a:xfrm>
            <a:off x="1828469" y="3175519"/>
            <a:ext cx="2358722" cy="388843"/>
          </a:xfrm>
        </p:spPr>
        <p:txBody>
          <a:bodyPr>
            <a:normAutofit fontScale="92500"/>
          </a:bodyPr>
          <a:lstStyle/>
          <a:p>
            <a:r>
              <a:rPr lang="en-US" dirty="0"/>
              <a:t>PERSONAL ACCIDENT</a:t>
            </a:r>
          </a:p>
        </p:txBody>
      </p:sp>
      <p:sp>
        <p:nvSpPr>
          <p:cNvPr id="13" name="Content Placeholder 12">
            <a:extLst>
              <a:ext uri="{FF2B5EF4-FFF2-40B4-BE49-F238E27FC236}">
                <a16:creationId xmlns:a16="http://schemas.microsoft.com/office/drawing/2014/main" id="{0097C6D9-3930-4866-9E88-F17648880044}"/>
              </a:ext>
            </a:extLst>
          </p:cNvPr>
          <p:cNvSpPr>
            <a:spLocks noGrp="1"/>
          </p:cNvSpPr>
          <p:nvPr>
            <p:ph sz="quarter" idx="4"/>
          </p:nvPr>
        </p:nvSpPr>
        <p:spPr>
          <a:xfrm>
            <a:off x="1662710" y="3544330"/>
            <a:ext cx="2762145" cy="2905468"/>
          </a:xfrm>
        </p:spPr>
        <p:txBody>
          <a:bodyPr>
            <a:normAutofit fontScale="77500" lnSpcReduction="20000"/>
          </a:bodyPr>
          <a:lstStyle/>
          <a:p>
            <a:r>
              <a:rPr lang="en-US" dirty="0"/>
              <a:t>Individual Personal Accident</a:t>
            </a:r>
          </a:p>
          <a:p>
            <a:r>
              <a:rPr lang="en-US" dirty="0"/>
              <a:t>Group Personal Accident</a:t>
            </a:r>
          </a:p>
          <a:p>
            <a:r>
              <a:rPr lang="en-US" dirty="0" err="1"/>
              <a:t>Saral</a:t>
            </a:r>
            <a:r>
              <a:rPr lang="en-US" dirty="0"/>
              <a:t> Suraksha </a:t>
            </a:r>
            <a:r>
              <a:rPr lang="en-US" dirty="0" err="1"/>
              <a:t>Bima</a:t>
            </a:r>
            <a:endParaRPr lang="en-US" dirty="0"/>
          </a:p>
          <a:p>
            <a:r>
              <a:rPr lang="en-US" dirty="0"/>
              <a:t>Flight Coupon Insurance</a:t>
            </a:r>
          </a:p>
          <a:p>
            <a:r>
              <a:rPr lang="en-US" dirty="0"/>
              <a:t>Janata Personal Accident</a:t>
            </a:r>
          </a:p>
          <a:p>
            <a:r>
              <a:rPr lang="en-US" dirty="0"/>
              <a:t>Students Safety</a:t>
            </a:r>
          </a:p>
          <a:p>
            <a:r>
              <a:rPr lang="en-US" dirty="0"/>
              <a:t>Rasta </a:t>
            </a:r>
            <a:r>
              <a:rPr lang="en-US" dirty="0" err="1"/>
              <a:t>Aapathi</a:t>
            </a:r>
            <a:r>
              <a:rPr lang="en-US" dirty="0"/>
              <a:t> </a:t>
            </a:r>
            <a:r>
              <a:rPr lang="en-US" dirty="0" err="1"/>
              <a:t>Kavach</a:t>
            </a:r>
            <a:r>
              <a:rPr lang="en-US" dirty="0"/>
              <a:t>/road safety package</a:t>
            </a:r>
          </a:p>
          <a:p>
            <a:r>
              <a:rPr lang="en-US" dirty="0" err="1"/>
              <a:t>Rajarajeshwari</a:t>
            </a:r>
            <a:r>
              <a:rPr lang="en-US" dirty="0"/>
              <a:t> </a:t>
            </a:r>
            <a:r>
              <a:rPr lang="en-US" dirty="0" err="1"/>
              <a:t>Mahila</a:t>
            </a:r>
            <a:r>
              <a:rPr lang="en-US" dirty="0"/>
              <a:t> </a:t>
            </a:r>
            <a:r>
              <a:rPr lang="en-US" dirty="0" err="1"/>
              <a:t>Kalyan</a:t>
            </a:r>
            <a:r>
              <a:rPr lang="en-US" dirty="0"/>
              <a:t> </a:t>
            </a:r>
            <a:r>
              <a:rPr lang="en-US" dirty="0" err="1"/>
              <a:t>Yojana</a:t>
            </a:r>
            <a:endParaRPr lang="en-US" dirty="0"/>
          </a:p>
          <a:p>
            <a:r>
              <a:rPr lang="en-US" dirty="0" err="1"/>
              <a:t>Bhagyashree</a:t>
            </a:r>
            <a:r>
              <a:rPr lang="en-US" dirty="0"/>
              <a:t> child welfare policy</a:t>
            </a:r>
          </a:p>
          <a:p>
            <a:endParaRPr lang="en-US" dirty="0"/>
          </a:p>
        </p:txBody>
      </p:sp>
      <p:sp>
        <p:nvSpPr>
          <p:cNvPr id="10" name="Text Placeholder 9">
            <a:extLst>
              <a:ext uri="{FF2B5EF4-FFF2-40B4-BE49-F238E27FC236}">
                <a16:creationId xmlns:a16="http://schemas.microsoft.com/office/drawing/2014/main" id="{41B8DC8C-1FD7-4773-B07E-7E4432766A4E}"/>
              </a:ext>
            </a:extLst>
          </p:cNvPr>
          <p:cNvSpPr>
            <a:spLocks noGrp="1"/>
          </p:cNvSpPr>
          <p:nvPr>
            <p:ph type="body" idx="1"/>
          </p:nvPr>
        </p:nvSpPr>
        <p:spPr>
          <a:xfrm>
            <a:off x="7629138" y="3169944"/>
            <a:ext cx="2574951" cy="388843"/>
          </a:xfrm>
        </p:spPr>
        <p:txBody>
          <a:bodyPr/>
          <a:lstStyle/>
          <a:p>
            <a:r>
              <a:rPr lang="en-US" dirty="0"/>
              <a:t>PACKAGE POLICIES</a:t>
            </a:r>
          </a:p>
        </p:txBody>
      </p:sp>
      <p:sp>
        <p:nvSpPr>
          <p:cNvPr id="11" name="Content Placeholder 10">
            <a:extLst>
              <a:ext uri="{FF2B5EF4-FFF2-40B4-BE49-F238E27FC236}">
                <a16:creationId xmlns:a16="http://schemas.microsoft.com/office/drawing/2014/main" id="{2B253683-524F-46CF-BFCD-BFF6A7A920A7}"/>
              </a:ext>
            </a:extLst>
          </p:cNvPr>
          <p:cNvSpPr>
            <a:spLocks noGrp="1"/>
          </p:cNvSpPr>
          <p:nvPr>
            <p:ph sz="half" idx="2"/>
          </p:nvPr>
        </p:nvSpPr>
        <p:spPr>
          <a:xfrm>
            <a:off x="7707985" y="3545363"/>
            <a:ext cx="2496104" cy="2387037"/>
          </a:xfrm>
        </p:spPr>
        <p:txBody>
          <a:bodyPr>
            <a:noAutofit/>
          </a:bodyPr>
          <a:lstStyle/>
          <a:p>
            <a:pPr>
              <a:buFont typeface="Wingdings" panose="05000000000000000000" pitchFamily="2" charset="2"/>
              <a:buChar char="ü"/>
            </a:pPr>
            <a:r>
              <a:rPr lang="en-US" sz="1400" dirty="0"/>
              <a:t>Banker’s Indemnity</a:t>
            </a:r>
          </a:p>
          <a:p>
            <a:pPr>
              <a:buFont typeface="Wingdings" panose="05000000000000000000" pitchFamily="2" charset="2"/>
              <a:buChar char="ü"/>
            </a:pPr>
            <a:r>
              <a:rPr lang="en-US" sz="1400" dirty="0" err="1"/>
              <a:t>Jeweller’s</a:t>
            </a:r>
            <a:r>
              <a:rPr lang="en-US" sz="1400" dirty="0"/>
              <a:t> Package</a:t>
            </a:r>
          </a:p>
          <a:p>
            <a:pPr>
              <a:buFont typeface="Wingdings" panose="05000000000000000000" pitchFamily="2" charset="2"/>
              <a:buChar char="ü"/>
            </a:pPr>
            <a:r>
              <a:rPr lang="en-US" sz="1400" dirty="0"/>
              <a:t>Office Protection Shield (Compact Policy )</a:t>
            </a:r>
          </a:p>
          <a:p>
            <a:pPr>
              <a:buFont typeface="Wingdings" panose="05000000000000000000" pitchFamily="2" charset="2"/>
              <a:buChar char="ü"/>
            </a:pPr>
            <a:r>
              <a:rPr lang="en-US" sz="1400" dirty="0"/>
              <a:t>Shopkeeper’s Insurance</a:t>
            </a:r>
          </a:p>
          <a:p>
            <a:pPr>
              <a:buFont typeface="Wingdings" panose="05000000000000000000" pitchFamily="2" charset="2"/>
              <a:buChar char="ü"/>
            </a:pPr>
            <a:r>
              <a:rPr lang="en-US" sz="1400" dirty="0" err="1"/>
              <a:t>HouseHolder’s</a:t>
            </a:r>
            <a:r>
              <a:rPr lang="en-US" sz="1400" dirty="0"/>
              <a:t> Insurance</a:t>
            </a:r>
          </a:p>
          <a:p>
            <a:pPr>
              <a:buFont typeface="Wingdings" panose="05000000000000000000" pitchFamily="2" charset="2"/>
              <a:buChar char="ü"/>
            </a:pPr>
            <a:r>
              <a:rPr lang="en-US" sz="1400" dirty="0"/>
              <a:t>LPG Dealer</a:t>
            </a:r>
          </a:p>
          <a:p>
            <a:pPr>
              <a:buFont typeface="Wingdings" panose="05000000000000000000" pitchFamily="2" charset="2"/>
              <a:buChar char="ü"/>
            </a:pPr>
            <a:r>
              <a:rPr lang="en-US" sz="1400" dirty="0"/>
              <a:t>Credit Society Package</a:t>
            </a:r>
          </a:p>
          <a:p>
            <a:pPr>
              <a:buFont typeface="Wingdings" panose="05000000000000000000" pitchFamily="2" charset="2"/>
              <a:buChar char="ü"/>
            </a:pPr>
            <a:r>
              <a:rPr lang="en-US" sz="1400" dirty="0"/>
              <a:t>Special Contingency Policy</a:t>
            </a:r>
          </a:p>
          <a:p>
            <a:endParaRPr lang="en-US" sz="1050" dirty="0"/>
          </a:p>
          <a:p>
            <a:endParaRPr lang="en-US" sz="1050" dirty="0"/>
          </a:p>
          <a:p>
            <a:endParaRPr lang="en-US" sz="1050" dirty="0"/>
          </a:p>
          <a:p>
            <a:endParaRPr lang="en-US" sz="1050" dirty="0"/>
          </a:p>
        </p:txBody>
      </p:sp>
      <p:pic>
        <p:nvPicPr>
          <p:cNvPr id="17" name="Picture Placeholder 16">
            <a:extLst>
              <a:ext uri="{FF2B5EF4-FFF2-40B4-BE49-F238E27FC236}">
                <a16:creationId xmlns:a16="http://schemas.microsoft.com/office/drawing/2014/main" id="{38B0024B-0AD8-4DDB-8486-A9BD3A8E9FAC}"/>
              </a:ext>
              <a:ext uri="{C183D7F6-B498-43B3-948B-1728B52AA6E4}">
                <adec:decorative xmlns:adec="http://schemas.microsoft.com/office/drawing/2017/decorative" val="1"/>
              </a:ext>
            </a:extLst>
          </p:cNvPr>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tretch>
            <a:fillRect/>
          </a:stretch>
        </p:blipFill>
        <p:spPr>
          <a:xfrm>
            <a:off x="7621704" y="1606395"/>
            <a:ext cx="1973423" cy="1447177"/>
          </a:xfrm>
        </p:spPr>
      </p:pic>
      <p:pic>
        <p:nvPicPr>
          <p:cNvPr id="19" name="Picture Placeholder 18">
            <a:extLst>
              <a:ext uri="{FF2B5EF4-FFF2-40B4-BE49-F238E27FC236}">
                <a16:creationId xmlns:a16="http://schemas.microsoft.com/office/drawing/2014/main" id="{18D1195C-D9D4-4994-BAD9-68AA2C2BD35A}"/>
              </a:ext>
              <a:ext uri="{C183D7F6-B498-43B3-948B-1728B52AA6E4}">
                <adec:decorative xmlns:adec="http://schemas.microsoft.com/office/drawing/2017/decorative" val="1"/>
              </a:ext>
            </a:extLst>
          </p:cNvPr>
          <p:cNvPicPr>
            <a:picLocks noGrp="1" noChangeAspect="1"/>
          </p:cNvPicPr>
          <p:nvPr>
            <p:ph type="pic" sz="quarter" idx="14"/>
          </p:nvPr>
        </p:nvPicPr>
        <p:blipFill>
          <a:blip r:embed="rId3" cstate="print">
            <a:extLst>
              <a:ext uri="{28A0092B-C50C-407E-A947-70E740481C1C}">
                <a14:useLocalDpi xmlns:a14="http://schemas.microsoft.com/office/drawing/2010/main" val="0"/>
              </a:ext>
            </a:extLst>
          </a:blip>
          <a:stretch>
            <a:fillRect/>
          </a:stretch>
        </p:blipFill>
        <p:spPr>
          <a:xfrm>
            <a:off x="1828470" y="1621028"/>
            <a:ext cx="2201029" cy="1447177"/>
          </a:xfrm>
        </p:spPr>
      </p:pic>
      <p:pic>
        <p:nvPicPr>
          <p:cNvPr id="14" name="Picture Placeholder 18">
            <a:extLst>
              <a:ext uri="{FF2B5EF4-FFF2-40B4-BE49-F238E27FC236}">
                <a16:creationId xmlns:a16="http://schemas.microsoft.com/office/drawing/2014/main" id="{18D1195C-D9D4-4994-BAD9-68AA2C2BD35A}"/>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67623" y="1616765"/>
            <a:ext cx="2201029" cy="1395519"/>
          </a:xfrm>
          <a:prstGeom prst="rect">
            <a:avLst/>
          </a:prstGeom>
          <a:solidFill>
            <a:schemeClr val="bg1">
              <a:lumMod val="95000"/>
            </a:schemeClr>
          </a:solidFill>
        </p:spPr>
      </p:pic>
      <p:sp>
        <p:nvSpPr>
          <p:cNvPr id="15" name="Text Placeholder 11">
            <a:extLst>
              <a:ext uri="{FF2B5EF4-FFF2-40B4-BE49-F238E27FC236}">
                <a16:creationId xmlns:a16="http://schemas.microsoft.com/office/drawing/2014/main" id="{4241C871-580D-4A29-A334-0208A8E479B9}"/>
              </a:ext>
            </a:extLst>
          </p:cNvPr>
          <p:cNvSpPr txBox="1">
            <a:spLocks/>
          </p:cNvSpPr>
          <p:nvPr/>
        </p:nvSpPr>
        <p:spPr>
          <a:xfrm>
            <a:off x="4588776" y="3155487"/>
            <a:ext cx="2358722" cy="388843"/>
          </a:xfrm>
          <a:prstGeom prst="rect">
            <a:avLst/>
          </a:prstGeom>
        </p:spPr>
        <p:txBody>
          <a:bodyPr vert="horz" lIns="68580" tIns="34290" rIns="68580" bIns="3429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2000" b="1" kern="1200">
                <a:solidFill>
                  <a:schemeClr val="tx1"/>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sz="1500" dirty="0"/>
              <a:t>PROPERTY INSURANCE</a:t>
            </a:r>
          </a:p>
        </p:txBody>
      </p:sp>
      <p:sp>
        <p:nvSpPr>
          <p:cNvPr id="16" name="Content Placeholder 12">
            <a:extLst>
              <a:ext uri="{FF2B5EF4-FFF2-40B4-BE49-F238E27FC236}">
                <a16:creationId xmlns:a16="http://schemas.microsoft.com/office/drawing/2014/main" id="{0097C6D9-3930-4866-9E88-F17648880044}"/>
              </a:ext>
            </a:extLst>
          </p:cNvPr>
          <p:cNvSpPr txBox="1">
            <a:spLocks/>
          </p:cNvSpPr>
          <p:nvPr/>
        </p:nvSpPr>
        <p:spPr>
          <a:xfrm>
            <a:off x="4667623" y="3525744"/>
            <a:ext cx="2201029" cy="2221220"/>
          </a:xfrm>
          <a:prstGeom prst="rect">
            <a:avLst/>
          </a:prstGeom>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1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a:t>Burglary</a:t>
            </a:r>
          </a:p>
          <a:p>
            <a:r>
              <a:rPr lang="en-US" sz="1400" dirty="0"/>
              <a:t>All Risk Insurance</a:t>
            </a:r>
          </a:p>
          <a:p>
            <a:r>
              <a:rPr lang="en-US" sz="1400" dirty="0"/>
              <a:t>Baggage</a:t>
            </a:r>
          </a:p>
          <a:p>
            <a:r>
              <a:rPr lang="en-US" sz="1400" dirty="0"/>
              <a:t>Money</a:t>
            </a:r>
          </a:p>
          <a:p>
            <a:r>
              <a:rPr lang="en-US" sz="1400" dirty="0"/>
              <a:t>Fidelity Guarantee</a:t>
            </a:r>
          </a:p>
          <a:p>
            <a:r>
              <a:rPr lang="en-US" sz="1400" dirty="0"/>
              <a:t>Plate Glass</a:t>
            </a:r>
          </a:p>
          <a:p>
            <a:r>
              <a:rPr lang="en-US" sz="1400" dirty="0"/>
              <a:t>Neon Sign</a:t>
            </a:r>
          </a:p>
        </p:txBody>
      </p:sp>
      <p:pic>
        <p:nvPicPr>
          <p:cNvPr id="20" name="Picture 1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963299" y="0"/>
            <a:ext cx="1228701" cy="731520"/>
          </a:xfrm>
          <a:prstGeom prst="rect">
            <a:avLst/>
          </a:prstGeom>
        </p:spPr>
      </p:pic>
    </p:spTree>
    <p:extLst>
      <p:ext uri="{BB962C8B-B14F-4D97-AF65-F5344CB8AC3E}">
        <p14:creationId xmlns:p14="http://schemas.microsoft.com/office/powerpoint/2010/main" val="357158689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975858" y="350188"/>
            <a:ext cx="9843080" cy="635978"/>
          </a:xfrm>
          <a:prstGeom prst="rect">
            <a:avLst/>
          </a:prstGeom>
        </p:spPr>
        <p:txBody>
          <a:bodyPr>
            <a:normAutofit fontScale="97500"/>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4000" dirty="0"/>
              <a:t>MONEY INSURANCE</a:t>
            </a:r>
          </a:p>
        </p:txBody>
      </p:sp>
      <p:sp>
        <p:nvSpPr>
          <p:cNvPr id="7" name="Content Placeholder 4"/>
          <p:cNvSpPr txBox="1">
            <a:spLocks/>
          </p:cNvSpPr>
          <p:nvPr/>
        </p:nvSpPr>
        <p:spPr>
          <a:xfrm>
            <a:off x="767255" y="1137910"/>
            <a:ext cx="10909738" cy="5220850"/>
          </a:xfrm>
          <a:prstGeom prst="rect">
            <a:avLst/>
          </a:prstGeom>
          <a:solidFill>
            <a:schemeClr val="bg1"/>
          </a:solidFill>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q"/>
            </a:pPr>
            <a:endParaRPr lang="en-US" sz="1800" b="1" dirty="0"/>
          </a:p>
          <a:p>
            <a:pPr>
              <a:buFont typeface="Wingdings" panose="05000000000000000000" pitchFamily="2" charset="2"/>
              <a:buChar char="q"/>
            </a:pPr>
            <a:endParaRPr lang="en-US" sz="1800" b="1" dirty="0"/>
          </a:p>
          <a:p>
            <a:pPr>
              <a:buFont typeface="Wingdings" panose="05000000000000000000" pitchFamily="2" charset="2"/>
              <a:buChar char="q"/>
            </a:pPr>
            <a:r>
              <a:rPr lang="en-US" sz="1800" b="1" dirty="0"/>
              <a:t>Exclusions:</a:t>
            </a:r>
          </a:p>
          <a:p>
            <a:pPr lvl="1"/>
            <a:r>
              <a:rPr lang="en-US" sz="1800" dirty="0"/>
              <a:t>Shortage due to error or omission</a:t>
            </a:r>
          </a:p>
          <a:p>
            <a:pPr lvl="1"/>
            <a:r>
              <a:rPr lang="en-US" sz="1800" dirty="0"/>
              <a:t>Losses of cash entrusted to any person other than the insured or an employee of the insured</a:t>
            </a:r>
          </a:p>
          <a:p>
            <a:pPr lvl="1"/>
            <a:r>
              <a:rPr lang="en-US" sz="1800" dirty="0"/>
              <a:t>Losses due to the fraud / dishonesty of an employee of the insured (some insurers cover such losses provided they are discovered within 48 hours of their occurrence; others cover it at extra premium)</a:t>
            </a:r>
          </a:p>
          <a:p>
            <a:pPr lvl="1"/>
            <a:r>
              <a:rPr lang="en-US" sz="1800" dirty="0"/>
              <a:t>Losses which are covered by other policies</a:t>
            </a:r>
          </a:p>
          <a:p>
            <a:pPr lvl="1"/>
            <a:r>
              <a:rPr lang="en-US" sz="1800" dirty="0"/>
              <a:t>Losses arising from war and allied risks</a:t>
            </a:r>
          </a:p>
          <a:p>
            <a:pPr lvl="1"/>
            <a:r>
              <a:rPr lang="en-US" sz="1800" dirty="0"/>
              <a:t>Losses arising from riot, strikes and civil commotion and acts of terrorism</a:t>
            </a:r>
          </a:p>
          <a:p>
            <a:pPr lvl="1"/>
            <a:r>
              <a:rPr lang="en-US" sz="1800" dirty="0"/>
              <a:t>Losses occurring by the use of keys to the safe unless such keys were obtained by force or threat</a:t>
            </a:r>
          </a:p>
          <a:p>
            <a:pPr lvl="1"/>
            <a:r>
              <a:rPr lang="en-US" sz="1800" dirty="0"/>
              <a:t>Theft of money &amp; Money carried under contract of </a:t>
            </a:r>
            <a:r>
              <a:rPr lang="en-US" sz="1800" dirty="0" err="1"/>
              <a:t>affreightment</a:t>
            </a:r>
            <a:r>
              <a:rPr lang="en-US" sz="1800" dirty="0"/>
              <a:t>.</a:t>
            </a:r>
          </a:p>
          <a:p>
            <a:pPr marL="0" indent="0">
              <a:buNone/>
            </a:pPr>
            <a:endParaRPr lang="en-US" dirty="0"/>
          </a:p>
          <a:p>
            <a:pPr>
              <a:buFont typeface="Wingdings" panose="05000000000000000000" pitchFamily="2" charset="2"/>
              <a:buChar char="§"/>
            </a:pPr>
            <a:endParaRPr lang="en-US" dirty="0"/>
          </a:p>
          <a:p>
            <a:pPr>
              <a:buFont typeface="Wingdings" panose="05000000000000000000" pitchFamily="2" charset="2"/>
              <a:buChar char="§"/>
            </a:pPr>
            <a:endParaRPr lang="en-US"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97470" y="24368"/>
            <a:ext cx="1094530" cy="651640"/>
          </a:xfrm>
          <a:prstGeom prst="rect">
            <a:avLst/>
          </a:prstGeom>
        </p:spPr>
      </p:pic>
    </p:spTree>
    <p:extLst>
      <p:ext uri="{BB962C8B-B14F-4D97-AF65-F5344CB8AC3E}">
        <p14:creationId xmlns:p14="http://schemas.microsoft.com/office/powerpoint/2010/main" val="50472574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1186026" y="356694"/>
            <a:ext cx="8977477" cy="2781300"/>
          </a:xfrm>
          <a:prstGeom prst="rect">
            <a:avLst/>
          </a:prstGeom>
        </p:spPr>
      </p:pic>
      <p:pic>
        <p:nvPicPr>
          <p:cNvPr id="7" name="Picture 6"/>
          <p:cNvPicPr>
            <a:picLocks noChangeAspect="1"/>
          </p:cNvPicPr>
          <p:nvPr/>
        </p:nvPicPr>
        <p:blipFill>
          <a:blip r:embed="rId3"/>
          <a:stretch>
            <a:fillRect/>
          </a:stretch>
        </p:blipFill>
        <p:spPr>
          <a:xfrm>
            <a:off x="1186026" y="3662527"/>
            <a:ext cx="8609615" cy="1466850"/>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97470" y="24368"/>
            <a:ext cx="1094530" cy="651640"/>
          </a:xfrm>
          <a:prstGeom prst="rect">
            <a:avLst/>
          </a:prstGeom>
        </p:spPr>
      </p:pic>
    </p:spTree>
    <p:extLst>
      <p:ext uri="{BB962C8B-B14F-4D97-AF65-F5344CB8AC3E}">
        <p14:creationId xmlns:p14="http://schemas.microsoft.com/office/powerpoint/2010/main" val="37865904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975858" y="350188"/>
            <a:ext cx="9843080" cy="635978"/>
          </a:xfrm>
          <a:prstGeom prst="rect">
            <a:avLst/>
          </a:prstGeom>
        </p:spPr>
        <p:txBody>
          <a:bodyPr>
            <a:normAutofit fontScale="97500"/>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4000" dirty="0"/>
              <a:t>FIDELITY GUARANTEE</a:t>
            </a:r>
          </a:p>
        </p:txBody>
      </p:sp>
      <p:graphicFrame>
        <p:nvGraphicFramePr>
          <p:cNvPr id="6" name="Diagram 5"/>
          <p:cNvGraphicFramePr/>
          <p:nvPr/>
        </p:nvGraphicFramePr>
        <p:xfrm>
          <a:off x="524107" y="1164194"/>
          <a:ext cx="11499727" cy="59153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 name="Picture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097470" y="24368"/>
            <a:ext cx="1094530" cy="651640"/>
          </a:xfrm>
          <a:prstGeom prst="rect">
            <a:avLst/>
          </a:prstGeom>
        </p:spPr>
      </p:pic>
    </p:spTree>
    <p:extLst>
      <p:ext uri="{BB962C8B-B14F-4D97-AF65-F5344CB8AC3E}">
        <p14:creationId xmlns:p14="http://schemas.microsoft.com/office/powerpoint/2010/main" val="328448492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 7"/>
          <p:cNvGraphicFramePr/>
          <p:nvPr/>
        </p:nvGraphicFramePr>
        <p:xfrm>
          <a:off x="802888" y="256478"/>
          <a:ext cx="9623501" cy="66015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Picture 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097470" y="24368"/>
            <a:ext cx="1094530" cy="651640"/>
          </a:xfrm>
          <a:prstGeom prst="rect">
            <a:avLst/>
          </a:prstGeom>
        </p:spPr>
      </p:pic>
    </p:spTree>
    <p:extLst>
      <p:ext uri="{BB962C8B-B14F-4D97-AF65-F5344CB8AC3E}">
        <p14:creationId xmlns:p14="http://schemas.microsoft.com/office/powerpoint/2010/main" val="174440861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COURT BONDS</a:t>
            </a:r>
          </a:p>
        </p:txBody>
      </p:sp>
      <p:sp>
        <p:nvSpPr>
          <p:cNvPr id="3" name="Content Placeholder 2"/>
          <p:cNvSpPr>
            <a:spLocks noGrp="1"/>
          </p:cNvSpPr>
          <p:nvPr>
            <p:ph idx="1"/>
          </p:nvPr>
        </p:nvSpPr>
        <p:spPr/>
        <p:txBody>
          <a:bodyPr>
            <a:normAutofit/>
          </a:bodyPr>
          <a:lstStyle/>
          <a:p>
            <a:pPr algn="just"/>
            <a:r>
              <a:rPr lang="en-US" dirty="0"/>
              <a:t>Court appoints an administrator for discharge of duties in a will and hence requires a surety.</a:t>
            </a:r>
          </a:p>
          <a:p>
            <a:pPr algn="just"/>
            <a:r>
              <a:rPr lang="en-US" dirty="0"/>
              <a:t>The bond issued by insurers in </a:t>
            </a:r>
            <a:r>
              <a:rPr lang="en-US" dirty="0" err="1"/>
              <a:t>favour</a:t>
            </a:r>
            <a:r>
              <a:rPr lang="en-US" dirty="0"/>
              <a:t> of the court guaranteeing the proper discharge of duties by the administrator.</a:t>
            </a:r>
          </a:p>
          <a:p>
            <a:pPr algn="just"/>
            <a:r>
              <a:rPr lang="en-US" dirty="0"/>
              <a:t>Value of the bond both the real and the personal estate of the deceased.</a:t>
            </a:r>
          </a:p>
          <a:p>
            <a:pPr algn="just"/>
            <a:r>
              <a:rPr lang="en-US" dirty="0"/>
              <a:t>The premium is charged as a rate per cent of the amount of the bond.</a:t>
            </a:r>
          </a:p>
          <a:p>
            <a:pPr algn="just"/>
            <a:r>
              <a:rPr lang="en-US" dirty="0"/>
              <a:t>The bond may be issued for annual periods renewable automatically after an administration bond is a specialty contract to be executed under seal and it attracts stamp duty higher than the ordinary policy</a:t>
            </a:r>
          </a:p>
          <a:p>
            <a:endParaRPr lang="en-US" dirty="0"/>
          </a:p>
        </p:txBody>
      </p:sp>
    </p:spTree>
    <p:extLst>
      <p:ext uri="{BB962C8B-B14F-4D97-AF65-F5344CB8AC3E}">
        <p14:creationId xmlns:p14="http://schemas.microsoft.com/office/powerpoint/2010/main" val="46488779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Liquidator’s and Receivership bonds</a:t>
            </a:r>
          </a:p>
        </p:txBody>
      </p:sp>
      <p:sp>
        <p:nvSpPr>
          <p:cNvPr id="3" name="Content Placeholder 2"/>
          <p:cNvSpPr>
            <a:spLocks noGrp="1"/>
          </p:cNvSpPr>
          <p:nvPr>
            <p:ph idx="1"/>
          </p:nvPr>
        </p:nvSpPr>
        <p:spPr/>
        <p:txBody>
          <a:bodyPr/>
          <a:lstStyle/>
          <a:p>
            <a:pPr algn="just"/>
            <a:r>
              <a:rPr lang="en-US" dirty="0"/>
              <a:t>Estates which are under dispute and referred to the court for adjudication are</a:t>
            </a:r>
          </a:p>
          <a:p>
            <a:pPr marL="0" indent="0" algn="just">
              <a:buNone/>
            </a:pPr>
            <a:r>
              <a:rPr lang="en-US" dirty="0"/>
              <a:t>temporarily placed under the care of a receiver.</a:t>
            </a:r>
          </a:p>
          <a:p>
            <a:pPr algn="just"/>
            <a:r>
              <a:rPr lang="en-US" dirty="0"/>
              <a:t>The receiver has to produce to the court, a bond guaranteeing his honest and faithful accounting of moneys or estate entrusted to his care.</a:t>
            </a:r>
          </a:p>
          <a:p>
            <a:pPr algn="just"/>
            <a:endParaRPr lang="en-US" dirty="0"/>
          </a:p>
          <a:p>
            <a:pPr algn="just"/>
            <a:r>
              <a:rPr lang="en-US" dirty="0"/>
              <a:t>Liquidators are appointed by the court to deal with the estates of persons who have filed insolvency petition before the court.</a:t>
            </a:r>
          </a:p>
          <a:p>
            <a:pPr algn="just"/>
            <a:r>
              <a:rPr lang="en-US" dirty="0"/>
              <a:t>The liquidator has to produce a bond guaranteeing his honest and faithful accounting to the estate.</a:t>
            </a:r>
          </a:p>
        </p:txBody>
      </p:sp>
    </p:spTree>
    <p:extLst>
      <p:ext uri="{BB962C8B-B14F-4D97-AF65-F5344CB8AC3E}">
        <p14:creationId xmlns:p14="http://schemas.microsoft.com/office/powerpoint/2010/main" val="409237048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Government Bonds</a:t>
            </a:r>
          </a:p>
        </p:txBody>
      </p:sp>
      <p:sp>
        <p:nvSpPr>
          <p:cNvPr id="3" name="Content Placeholder 2"/>
          <p:cNvSpPr>
            <a:spLocks noGrp="1"/>
          </p:cNvSpPr>
          <p:nvPr>
            <p:ph idx="1"/>
          </p:nvPr>
        </p:nvSpPr>
        <p:spPr/>
        <p:txBody>
          <a:bodyPr>
            <a:normAutofit fontScale="92500" lnSpcReduction="10000"/>
          </a:bodyPr>
          <a:lstStyle/>
          <a:p>
            <a:r>
              <a:rPr lang="en-US" b="1" dirty="0">
                <a:solidFill>
                  <a:srgbClr val="FF0000"/>
                </a:solidFill>
              </a:rPr>
              <a:t>Customs Bonds</a:t>
            </a:r>
          </a:p>
          <a:p>
            <a:pPr algn="just"/>
            <a:r>
              <a:rPr lang="en-US" dirty="0"/>
              <a:t>Customs bonds are to be executed by importers in </a:t>
            </a:r>
            <a:r>
              <a:rPr lang="en-US" dirty="0" err="1"/>
              <a:t>favour</a:t>
            </a:r>
            <a:r>
              <a:rPr lang="en-US" dirty="0"/>
              <a:t> of the Controller of Imports and Exports agreeing, inter-alia, to perform the conditions stipulated in the </a:t>
            </a:r>
            <a:r>
              <a:rPr lang="en-US" b="1" dirty="0"/>
              <a:t>Import Trade Control Regulations.</a:t>
            </a:r>
          </a:p>
          <a:p>
            <a:pPr algn="just"/>
            <a:r>
              <a:rPr lang="en-US" dirty="0"/>
              <a:t>The period of customs bonds may vary from a few months to a period as long as seven years, depending upon the materials or goods imported.</a:t>
            </a:r>
          </a:p>
          <a:p>
            <a:pPr algn="just"/>
            <a:endParaRPr lang="en-US" dirty="0"/>
          </a:p>
          <a:p>
            <a:pPr algn="just"/>
            <a:r>
              <a:rPr lang="en-US" b="1" dirty="0">
                <a:solidFill>
                  <a:srgbClr val="FF0000"/>
                </a:solidFill>
              </a:rPr>
              <a:t>Excise Bonds</a:t>
            </a:r>
          </a:p>
          <a:p>
            <a:pPr algn="just"/>
            <a:r>
              <a:rPr lang="en-US" dirty="0"/>
              <a:t>Excise bonds are to be executed by manufacturers in the country in respect of finished products assembled or produced in the country, which are dutiable.</a:t>
            </a:r>
          </a:p>
          <a:p>
            <a:pPr algn="just"/>
            <a:r>
              <a:rPr lang="en-US" dirty="0"/>
              <a:t>The excise duty is to be paid to the Excise Department in lieu of which a bond may be executed.</a:t>
            </a:r>
            <a:endParaRPr lang="en-US" b="1" dirty="0"/>
          </a:p>
        </p:txBody>
      </p:sp>
    </p:spTree>
    <p:extLst>
      <p:ext uri="{BB962C8B-B14F-4D97-AF65-F5344CB8AC3E}">
        <p14:creationId xmlns:p14="http://schemas.microsoft.com/office/powerpoint/2010/main" val="52610460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2273675453"/>
              </p:ext>
            </p:extLst>
          </p:nvPr>
        </p:nvGraphicFramePr>
        <p:xfrm>
          <a:off x="292489" y="283779"/>
          <a:ext cx="11636753" cy="66793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extBox 1"/>
          <p:cNvSpPr txBox="1"/>
          <p:nvPr/>
        </p:nvSpPr>
        <p:spPr>
          <a:xfrm>
            <a:off x="71772" y="2872007"/>
            <a:ext cx="1031814" cy="646331"/>
          </a:xfrm>
          <a:prstGeom prst="rect">
            <a:avLst/>
          </a:prstGeom>
          <a:solidFill>
            <a:srgbClr val="FFC000"/>
          </a:solidFill>
        </p:spPr>
        <p:txBody>
          <a:bodyPr wrap="square" rtlCol="0">
            <a:spAutoFit/>
          </a:bodyPr>
          <a:lstStyle/>
          <a:p>
            <a:r>
              <a:rPr lang="en-US" b="1" dirty="0"/>
              <a:t>PLATE </a:t>
            </a:r>
          </a:p>
          <a:p>
            <a:r>
              <a:rPr lang="en-US" b="1" dirty="0"/>
              <a:t>GLASS</a:t>
            </a:r>
          </a:p>
        </p:txBody>
      </p:sp>
      <p:pic>
        <p:nvPicPr>
          <p:cNvPr id="7" name="Picture 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346876" y="0"/>
            <a:ext cx="824104" cy="490639"/>
          </a:xfrm>
          <a:prstGeom prst="rect">
            <a:avLst/>
          </a:prstGeom>
        </p:spPr>
      </p:pic>
    </p:spTree>
    <p:extLst>
      <p:ext uri="{BB962C8B-B14F-4D97-AF65-F5344CB8AC3E}">
        <p14:creationId xmlns:p14="http://schemas.microsoft.com/office/powerpoint/2010/main" val="15479956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3621" y="0"/>
            <a:ext cx="8911687" cy="1280890"/>
          </a:xfrm>
        </p:spPr>
        <p:txBody>
          <a:bodyPr/>
          <a:lstStyle/>
          <a:p>
            <a:r>
              <a:rPr lang="en-US" b="1" dirty="0"/>
              <a:t>NEON SIGN INSURANCE</a:t>
            </a:r>
            <a:endParaRPr lang="en-US" dirty="0"/>
          </a:p>
        </p:txBody>
      </p:sp>
      <p:graphicFrame>
        <p:nvGraphicFramePr>
          <p:cNvPr id="7" name="Content Placeholder 3"/>
          <p:cNvGraphicFramePr>
            <a:graphicFrameLocks noGrp="1"/>
          </p:cNvGraphicFramePr>
          <p:nvPr>
            <p:ph idx="1"/>
          </p:nvPr>
        </p:nvGraphicFramePr>
        <p:xfrm>
          <a:off x="494164" y="893379"/>
          <a:ext cx="11140788" cy="570711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8" name="Picture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097470" y="24368"/>
            <a:ext cx="1094530" cy="651640"/>
          </a:xfrm>
          <a:prstGeom prst="rect">
            <a:avLst/>
          </a:prstGeom>
        </p:spPr>
      </p:pic>
    </p:spTree>
    <p:extLst>
      <p:ext uri="{BB962C8B-B14F-4D97-AF65-F5344CB8AC3E}">
        <p14:creationId xmlns:p14="http://schemas.microsoft.com/office/powerpoint/2010/main" val="90334969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3621" y="0"/>
            <a:ext cx="8911687" cy="1280890"/>
          </a:xfrm>
        </p:spPr>
        <p:txBody>
          <a:bodyPr/>
          <a:lstStyle/>
          <a:p>
            <a:r>
              <a:rPr lang="en-US" dirty="0"/>
              <a:t>SPORTS INSURANCE</a:t>
            </a:r>
          </a:p>
        </p:txBody>
      </p:sp>
      <p:graphicFrame>
        <p:nvGraphicFramePr>
          <p:cNvPr id="8" name="Diagram 7"/>
          <p:cNvGraphicFramePr/>
          <p:nvPr/>
        </p:nvGraphicFramePr>
        <p:xfrm>
          <a:off x="412595" y="945931"/>
          <a:ext cx="11285419" cy="582273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p:cNvPicPr>
            <a:picLocks noChangeAspect="1" noChangeArrowheads="1"/>
          </p:cNvPicPr>
          <p:nvPr/>
        </p:nvPicPr>
        <p:blipFill>
          <a:blip r:embed="rId8"/>
          <a:srcRect/>
          <a:stretch>
            <a:fillRect/>
          </a:stretch>
        </p:blipFill>
        <p:spPr bwMode="auto">
          <a:xfrm>
            <a:off x="11434355" y="0"/>
            <a:ext cx="757645" cy="499526"/>
          </a:xfrm>
          <a:prstGeom prst="rect">
            <a:avLst/>
          </a:prstGeom>
          <a:noFill/>
          <a:ln w="9525">
            <a:noFill/>
            <a:miter lim="800000"/>
            <a:headEnd/>
            <a:tailEnd/>
          </a:ln>
        </p:spPr>
      </p:pic>
    </p:spTree>
    <p:extLst>
      <p:ext uri="{BB962C8B-B14F-4D97-AF65-F5344CB8AC3E}">
        <p14:creationId xmlns:p14="http://schemas.microsoft.com/office/powerpoint/2010/main" val="372377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E253D32-8B7B-47D0-BB63-402C3DB9B549}"/>
              </a:ext>
            </a:extLst>
          </p:cNvPr>
          <p:cNvSpPr>
            <a:spLocks noGrp="1"/>
          </p:cNvSpPr>
          <p:nvPr>
            <p:ph type="title"/>
          </p:nvPr>
        </p:nvSpPr>
        <p:spPr>
          <a:xfrm>
            <a:off x="6505903" y="1960634"/>
            <a:ext cx="5491162" cy="1551573"/>
          </a:xfrm>
        </p:spPr>
        <p:txBody>
          <a:bodyPr/>
          <a:lstStyle/>
          <a:p>
            <a:r>
              <a:rPr lang="en-US" dirty="0"/>
              <a:t>PERSONAL ACCIDENT</a:t>
            </a:r>
            <a:br>
              <a:rPr lang="en-US" dirty="0"/>
            </a:br>
            <a:r>
              <a:rPr lang="en-US" dirty="0"/>
              <a:t>INSURANCE</a:t>
            </a:r>
          </a:p>
        </p:txBody>
      </p:sp>
      <p:pic>
        <p:nvPicPr>
          <p:cNvPr id="15" name="Picture Placeholder 14"/>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6066" r="16066"/>
          <a:stretch>
            <a:fillRect/>
          </a:stretch>
        </p:blipFill>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63297" y="1"/>
            <a:ext cx="1228701" cy="731520"/>
          </a:xfrm>
          <a:prstGeom prst="rect">
            <a:avLst/>
          </a:prstGeom>
        </p:spPr>
      </p:pic>
    </p:spTree>
    <p:extLst>
      <p:ext uri="{BB962C8B-B14F-4D97-AF65-F5344CB8AC3E}">
        <p14:creationId xmlns:p14="http://schemas.microsoft.com/office/powerpoint/2010/main" val="272076785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3"/>
          <a:srcRect/>
          <a:stretch>
            <a:fillRect/>
          </a:stretch>
        </p:blipFill>
        <p:spPr bwMode="auto">
          <a:xfrm>
            <a:off x="11434355" y="0"/>
            <a:ext cx="757645" cy="499526"/>
          </a:xfrm>
          <a:prstGeom prst="rect">
            <a:avLst/>
          </a:prstGeom>
          <a:noFill/>
          <a:ln w="9525">
            <a:noFill/>
            <a:miter lim="800000"/>
            <a:headEnd/>
            <a:tailEnd/>
          </a:ln>
        </p:spPr>
      </p:pic>
      <p:sp>
        <p:nvSpPr>
          <p:cNvPr id="6" name="Title 1"/>
          <p:cNvSpPr>
            <a:spLocks noGrp="1"/>
          </p:cNvSpPr>
          <p:nvPr>
            <p:ph type="title"/>
          </p:nvPr>
        </p:nvSpPr>
        <p:spPr>
          <a:xfrm>
            <a:off x="353621" y="168166"/>
            <a:ext cx="8911687" cy="851337"/>
          </a:xfrm>
        </p:spPr>
        <p:txBody>
          <a:bodyPr/>
          <a:lstStyle/>
          <a:p>
            <a:r>
              <a:rPr lang="en-US" dirty="0"/>
              <a:t>TELEVISION INSURANCE</a:t>
            </a:r>
          </a:p>
        </p:txBody>
      </p:sp>
      <p:graphicFrame>
        <p:nvGraphicFramePr>
          <p:cNvPr id="5" name="Diagram 4"/>
          <p:cNvGraphicFramePr/>
          <p:nvPr/>
        </p:nvGraphicFramePr>
        <p:xfrm>
          <a:off x="907646" y="911493"/>
          <a:ext cx="10659292" cy="594650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12270164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E253D32-8B7B-47D0-BB63-402C3DB9B549}"/>
              </a:ext>
            </a:extLst>
          </p:cNvPr>
          <p:cNvSpPr>
            <a:spLocks noGrp="1"/>
          </p:cNvSpPr>
          <p:nvPr>
            <p:ph type="title"/>
          </p:nvPr>
        </p:nvSpPr>
        <p:spPr>
          <a:xfrm>
            <a:off x="6724301" y="1960634"/>
            <a:ext cx="5272764" cy="1551573"/>
          </a:xfrm>
        </p:spPr>
        <p:txBody>
          <a:bodyPr/>
          <a:lstStyle/>
          <a:p>
            <a:r>
              <a:rPr lang="en-US" dirty="0"/>
              <a:t>PACKAGE POLICIES</a:t>
            </a:r>
          </a:p>
        </p:txBody>
      </p:sp>
      <p:pic>
        <p:nvPicPr>
          <p:cNvPr id="3" name="Picture Placeholder 2"/>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2152" r="12152"/>
          <a:stretch>
            <a:fillRect/>
          </a:stretch>
        </p:blipFill>
        <p:spPr>
          <a:xfrm>
            <a:off x="1117601" y="1030014"/>
            <a:ext cx="5138058" cy="4964386"/>
          </a:xfr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97470" y="24368"/>
            <a:ext cx="1094530" cy="651640"/>
          </a:xfrm>
          <a:prstGeom prst="rect">
            <a:avLst/>
          </a:prstGeom>
        </p:spPr>
      </p:pic>
    </p:spTree>
    <p:extLst>
      <p:ext uri="{BB962C8B-B14F-4D97-AF65-F5344CB8AC3E}">
        <p14:creationId xmlns:p14="http://schemas.microsoft.com/office/powerpoint/2010/main" val="362828866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4">
            <a:extLst>
              <a:ext uri="{FF2B5EF4-FFF2-40B4-BE49-F238E27FC236}">
                <a16:creationId xmlns:a16="http://schemas.microsoft.com/office/drawing/2014/main" id="{9151932C-7145-4FBD-B81D-9ADC42401B87}"/>
              </a:ext>
            </a:extLst>
          </p:cNvPr>
          <p:cNvSpPr txBox="1">
            <a:spLocks/>
          </p:cNvSpPr>
          <p:nvPr/>
        </p:nvSpPr>
        <p:spPr>
          <a:xfrm>
            <a:off x="1895476" y="442602"/>
            <a:ext cx="7521794" cy="758824"/>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dirty="0"/>
              <a:t>BANKERS INDEMNITY</a:t>
            </a:r>
          </a:p>
        </p:txBody>
      </p:sp>
      <p:sp>
        <p:nvSpPr>
          <p:cNvPr id="6" name="Content Placeholder 2"/>
          <p:cNvSpPr txBox="1">
            <a:spLocks/>
          </p:cNvSpPr>
          <p:nvPr/>
        </p:nvSpPr>
        <p:spPr>
          <a:xfrm>
            <a:off x="851339" y="1103586"/>
            <a:ext cx="10457792" cy="5171090"/>
          </a:xfrm>
          <a:prstGeom prst="rect">
            <a:avLst/>
          </a:prstGeom>
          <a:solidFill>
            <a:schemeClr val="bg1"/>
          </a:solidFill>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u="sng" dirty="0"/>
              <a:t>Coverage: </a:t>
            </a:r>
            <a:r>
              <a:rPr lang="en-US" sz="1800" dirty="0"/>
              <a:t>Basic SI  / Addn. Premises SI / Addn. Transit SI</a:t>
            </a:r>
          </a:p>
          <a:p>
            <a:r>
              <a:rPr lang="en-US" sz="1800" dirty="0"/>
              <a:t> Limits underwritten based on the maximum loss anticipated for a single loss/transit (i.e., Not insured on full value at risk)</a:t>
            </a:r>
          </a:p>
          <a:p>
            <a:r>
              <a:rPr lang="en-US" sz="1800" u="sng" dirty="0"/>
              <a:t>Important Definitions:</a:t>
            </a:r>
          </a:p>
          <a:p>
            <a:pPr lvl="1"/>
            <a:endParaRPr lang="en-US" dirty="0"/>
          </a:p>
        </p:txBody>
      </p:sp>
      <p:graphicFrame>
        <p:nvGraphicFramePr>
          <p:cNvPr id="7" name="Diagram 6"/>
          <p:cNvGraphicFramePr/>
          <p:nvPr>
            <p:extLst>
              <p:ext uri="{D42A27DB-BD31-4B8C-83A1-F6EECF244321}">
                <p14:modId xmlns:p14="http://schemas.microsoft.com/office/powerpoint/2010/main" val="258622034"/>
              </p:ext>
            </p:extLst>
          </p:nvPr>
        </p:nvGraphicFramePr>
        <p:xfrm>
          <a:off x="1639376" y="2453912"/>
          <a:ext cx="9257212" cy="41278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9" name="Picture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156050" y="24368"/>
            <a:ext cx="1035949" cy="616763"/>
          </a:xfrm>
          <a:prstGeom prst="rect">
            <a:avLst/>
          </a:prstGeom>
        </p:spPr>
      </p:pic>
    </p:spTree>
    <p:extLst>
      <p:ext uri="{BB962C8B-B14F-4D97-AF65-F5344CB8AC3E}">
        <p14:creationId xmlns:p14="http://schemas.microsoft.com/office/powerpoint/2010/main" val="413429159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4">
            <a:extLst>
              <a:ext uri="{FF2B5EF4-FFF2-40B4-BE49-F238E27FC236}">
                <a16:creationId xmlns:a16="http://schemas.microsoft.com/office/drawing/2014/main" id="{9151932C-7145-4FBD-B81D-9ADC42401B87}"/>
              </a:ext>
            </a:extLst>
          </p:cNvPr>
          <p:cNvSpPr txBox="1">
            <a:spLocks/>
          </p:cNvSpPr>
          <p:nvPr/>
        </p:nvSpPr>
        <p:spPr>
          <a:xfrm>
            <a:off x="1895476" y="442602"/>
            <a:ext cx="7521794" cy="758824"/>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dirty="0"/>
              <a:t>BANKERS INDEMNITY</a:t>
            </a:r>
          </a:p>
        </p:txBody>
      </p:sp>
      <p:graphicFrame>
        <p:nvGraphicFramePr>
          <p:cNvPr id="8" name="Diagram 7"/>
          <p:cNvGraphicFramePr/>
          <p:nvPr>
            <p:extLst>
              <p:ext uri="{D42A27DB-BD31-4B8C-83A1-F6EECF244321}">
                <p14:modId xmlns:p14="http://schemas.microsoft.com/office/powerpoint/2010/main" val="1656812407"/>
              </p:ext>
            </p:extLst>
          </p:nvPr>
        </p:nvGraphicFramePr>
        <p:xfrm>
          <a:off x="641131" y="1093076"/>
          <a:ext cx="10867697" cy="57649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173704" y="24368"/>
            <a:ext cx="1018296" cy="606253"/>
          </a:xfrm>
          <a:prstGeom prst="rect">
            <a:avLst/>
          </a:prstGeom>
        </p:spPr>
      </p:pic>
    </p:spTree>
    <p:extLst>
      <p:ext uri="{BB962C8B-B14F-4D97-AF65-F5344CB8AC3E}">
        <p14:creationId xmlns:p14="http://schemas.microsoft.com/office/powerpoint/2010/main" val="122788750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4">
            <a:extLst>
              <a:ext uri="{FF2B5EF4-FFF2-40B4-BE49-F238E27FC236}">
                <a16:creationId xmlns:a16="http://schemas.microsoft.com/office/drawing/2014/main" id="{9151932C-7145-4FBD-B81D-9ADC42401B87}"/>
              </a:ext>
            </a:extLst>
          </p:cNvPr>
          <p:cNvSpPr txBox="1">
            <a:spLocks/>
          </p:cNvSpPr>
          <p:nvPr/>
        </p:nvSpPr>
        <p:spPr>
          <a:xfrm>
            <a:off x="1895476" y="442602"/>
            <a:ext cx="7521794" cy="758824"/>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dirty="0"/>
              <a:t>BANKERS INDEMNITY</a:t>
            </a:r>
          </a:p>
        </p:txBody>
      </p:sp>
      <p:graphicFrame>
        <p:nvGraphicFramePr>
          <p:cNvPr id="5" name="Diagram 4"/>
          <p:cNvGraphicFramePr/>
          <p:nvPr>
            <p:extLst>
              <p:ext uri="{D42A27DB-BD31-4B8C-83A1-F6EECF244321}">
                <p14:modId xmlns:p14="http://schemas.microsoft.com/office/powerpoint/2010/main" val="1920293799"/>
              </p:ext>
            </p:extLst>
          </p:nvPr>
        </p:nvGraphicFramePr>
        <p:xfrm>
          <a:off x="758546" y="1093076"/>
          <a:ext cx="10555621" cy="55918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Picture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097470" y="24368"/>
            <a:ext cx="1094530" cy="651640"/>
          </a:xfrm>
          <a:prstGeom prst="rect">
            <a:avLst/>
          </a:prstGeom>
        </p:spPr>
      </p:pic>
    </p:spTree>
    <p:extLst>
      <p:ext uri="{BB962C8B-B14F-4D97-AF65-F5344CB8AC3E}">
        <p14:creationId xmlns:p14="http://schemas.microsoft.com/office/powerpoint/2010/main" val="414189965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4">
            <a:extLst>
              <a:ext uri="{FF2B5EF4-FFF2-40B4-BE49-F238E27FC236}">
                <a16:creationId xmlns:a16="http://schemas.microsoft.com/office/drawing/2014/main" id="{9151932C-7145-4FBD-B81D-9ADC42401B87}"/>
              </a:ext>
            </a:extLst>
          </p:cNvPr>
          <p:cNvSpPr txBox="1">
            <a:spLocks/>
          </p:cNvSpPr>
          <p:nvPr/>
        </p:nvSpPr>
        <p:spPr>
          <a:xfrm>
            <a:off x="1895476" y="442602"/>
            <a:ext cx="7521794" cy="758824"/>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dirty="0"/>
              <a:t>BANKERS INDEMNITY</a:t>
            </a:r>
          </a:p>
        </p:txBody>
      </p:sp>
      <p:graphicFrame>
        <p:nvGraphicFramePr>
          <p:cNvPr id="6" name="Diagram 5"/>
          <p:cNvGraphicFramePr/>
          <p:nvPr>
            <p:extLst>
              <p:ext uri="{D42A27DB-BD31-4B8C-83A1-F6EECF244321}">
                <p14:modId xmlns:p14="http://schemas.microsoft.com/office/powerpoint/2010/main" val="2936605422"/>
              </p:ext>
            </p:extLst>
          </p:nvPr>
        </p:nvGraphicFramePr>
        <p:xfrm>
          <a:off x="653717" y="1019930"/>
          <a:ext cx="10555621" cy="57682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Picture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119944" y="24368"/>
            <a:ext cx="1072055" cy="638259"/>
          </a:xfrm>
          <a:prstGeom prst="rect">
            <a:avLst/>
          </a:prstGeom>
        </p:spPr>
      </p:pic>
    </p:spTree>
    <p:extLst>
      <p:ext uri="{BB962C8B-B14F-4D97-AF65-F5344CB8AC3E}">
        <p14:creationId xmlns:p14="http://schemas.microsoft.com/office/powerpoint/2010/main" val="318847464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4">
            <a:extLst>
              <a:ext uri="{FF2B5EF4-FFF2-40B4-BE49-F238E27FC236}">
                <a16:creationId xmlns:a16="http://schemas.microsoft.com/office/drawing/2014/main" id="{9151932C-7145-4FBD-B81D-9ADC42401B87}"/>
              </a:ext>
            </a:extLst>
          </p:cNvPr>
          <p:cNvSpPr txBox="1">
            <a:spLocks/>
          </p:cNvSpPr>
          <p:nvPr/>
        </p:nvSpPr>
        <p:spPr>
          <a:xfrm>
            <a:off x="1895476" y="442602"/>
            <a:ext cx="7521794" cy="758824"/>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dirty="0"/>
              <a:t>BANKERS INDEMNITY</a:t>
            </a:r>
          </a:p>
        </p:txBody>
      </p:sp>
      <p:sp>
        <p:nvSpPr>
          <p:cNvPr id="7" name="Content Placeholder 2"/>
          <p:cNvSpPr txBox="1">
            <a:spLocks/>
          </p:cNvSpPr>
          <p:nvPr/>
        </p:nvSpPr>
        <p:spPr>
          <a:xfrm>
            <a:off x="889379" y="1201426"/>
            <a:ext cx="10444532" cy="5333187"/>
          </a:xfrm>
          <a:prstGeom prst="rect">
            <a:avLst/>
          </a:prstGeom>
          <a:solidFill>
            <a:schemeClr val="bg1"/>
          </a:solidFill>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b="1" dirty="0"/>
              <a:t>Automatic reinstatement : </a:t>
            </a:r>
          </a:p>
          <a:p>
            <a:pPr lvl="1"/>
            <a:r>
              <a:rPr lang="en-US" sz="1600" dirty="0"/>
              <a:t>automatic reinstatement of the SI on payment of a loss.</a:t>
            </a:r>
          </a:p>
          <a:p>
            <a:pPr lvl="1"/>
            <a:r>
              <a:rPr lang="en-US" sz="1600" dirty="0"/>
              <a:t>pro rata additional premium for the said reinstatement</a:t>
            </a:r>
          </a:p>
          <a:p>
            <a:pPr lvl="1"/>
            <a:r>
              <a:rPr lang="en-US" sz="1600" dirty="0"/>
              <a:t>The reinstatement can, however, be effected for a total amount not exceeding the original sum insured</a:t>
            </a:r>
          </a:p>
          <a:p>
            <a:pPr lvl="2"/>
            <a:r>
              <a:rPr lang="en-US" sz="1600" b="1" dirty="0"/>
              <a:t>Twice the respective sum insured </a:t>
            </a:r>
            <a:r>
              <a:rPr lang="en-US" sz="1600" dirty="0"/>
              <a:t>in any one period of insurance and</a:t>
            </a:r>
          </a:p>
          <a:p>
            <a:pPr lvl="2"/>
            <a:r>
              <a:rPr lang="en-US" sz="1600" dirty="0"/>
              <a:t>The respective sum insured in respect any loss or losses caused by acts and / or omission of any one person.</a:t>
            </a:r>
            <a:endParaRPr lang="en-US" sz="1600" b="1" dirty="0"/>
          </a:p>
          <a:p>
            <a:r>
              <a:rPr lang="en-US" sz="1600" b="1" dirty="0"/>
              <a:t>Basic sum insured</a:t>
            </a:r>
          </a:p>
          <a:p>
            <a:pPr lvl="1"/>
            <a:r>
              <a:rPr lang="en-US" sz="1600" dirty="0"/>
              <a:t>limit of liability for any one loss (across all sections A to E and In respect of section F, G and H lower SI is applied as a certain % of the basic SI)</a:t>
            </a:r>
          </a:p>
          <a:p>
            <a:pPr lvl="1"/>
            <a:r>
              <a:rPr lang="en-US" sz="1600" dirty="0"/>
              <a:t>Cannot be increased during the currency of the policy</a:t>
            </a:r>
          </a:p>
          <a:p>
            <a:pPr lvl="1"/>
            <a:r>
              <a:rPr lang="en-US" sz="1600" dirty="0"/>
              <a:t>Standard Rate for Basic SI:6% / Addn. Premises SI:1% / Addn. Transit SI:1%</a:t>
            </a:r>
            <a:endParaRPr lang="en-US" sz="1600" b="1" dirty="0"/>
          </a:p>
          <a:p>
            <a:r>
              <a:rPr lang="en-US" sz="1600" b="1" dirty="0"/>
              <a:t>Rating Parameters</a:t>
            </a:r>
          </a:p>
          <a:p>
            <a:pPr lvl="1"/>
            <a:r>
              <a:rPr lang="en-US" sz="1600" dirty="0"/>
              <a:t>Basic SI  / Addn. Premises SI / Addn. Transit SI</a:t>
            </a:r>
          </a:p>
          <a:p>
            <a:pPr lvl="1"/>
            <a:r>
              <a:rPr lang="en-US" sz="1600" dirty="0"/>
              <a:t>No. of persons covered incl. persons covered in section F to H due to infidelity risk cover</a:t>
            </a:r>
          </a:p>
          <a:p>
            <a:pPr lvl="1"/>
            <a:r>
              <a:rPr lang="en-US" sz="1600" dirty="0"/>
              <a:t>Branch Discount:- </a:t>
            </a:r>
          </a:p>
          <a:p>
            <a:pPr lvl="1"/>
            <a:endParaRPr lang="en-US" dirty="0"/>
          </a:p>
          <a:p>
            <a:pPr>
              <a:buFont typeface="Wingdings" panose="05000000000000000000" pitchFamily="2" charset="2"/>
              <a:buChar char="§"/>
            </a:pPr>
            <a:endParaRPr lang="en-US" dirty="0"/>
          </a:p>
          <a:p>
            <a:pPr>
              <a:buFont typeface="Wingdings" panose="05000000000000000000" pitchFamily="2" charset="2"/>
              <a:buChar char="§"/>
            </a:pPr>
            <a:endParaRPr lang="en-US" dirty="0"/>
          </a:p>
          <a:p>
            <a:pPr marL="0" indent="0">
              <a:buFont typeface="Arial" panose="020B0604020202020204" pitchFamily="34" charset="0"/>
              <a:buNone/>
            </a:pPr>
            <a:endParaRPr lang="en-US" dirty="0"/>
          </a:p>
          <a:p>
            <a:pPr marL="0" indent="0">
              <a:buFont typeface="Arial" panose="020B0604020202020204" pitchFamily="34" charset="0"/>
              <a:buNone/>
            </a:pPr>
            <a:endParaRPr lang="en-US" dirty="0"/>
          </a:p>
          <a:p>
            <a:pPr>
              <a:buFont typeface="Wingdings" panose="05000000000000000000" pitchFamily="2" charset="2"/>
              <a:buChar char="§"/>
            </a:pPr>
            <a:endParaRPr lang="en-US" dirty="0"/>
          </a:p>
        </p:txBody>
      </p:sp>
      <p:pic>
        <p:nvPicPr>
          <p:cNvPr id="2" name="Picture 1"/>
          <p:cNvPicPr>
            <a:picLocks noChangeAspect="1"/>
          </p:cNvPicPr>
          <p:nvPr/>
        </p:nvPicPr>
        <p:blipFill>
          <a:blip r:embed="rId2"/>
          <a:stretch>
            <a:fillRect/>
          </a:stretch>
        </p:blipFill>
        <p:spPr>
          <a:xfrm>
            <a:off x="8878286" y="4751168"/>
            <a:ext cx="2381250" cy="1685925"/>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97470" y="24368"/>
            <a:ext cx="1094530" cy="651640"/>
          </a:xfrm>
          <a:prstGeom prst="rect">
            <a:avLst/>
          </a:prstGeom>
        </p:spPr>
      </p:pic>
    </p:spTree>
    <p:extLst>
      <p:ext uri="{BB962C8B-B14F-4D97-AF65-F5344CB8AC3E}">
        <p14:creationId xmlns:p14="http://schemas.microsoft.com/office/powerpoint/2010/main" val="168370820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4">
            <a:extLst>
              <a:ext uri="{FF2B5EF4-FFF2-40B4-BE49-F238E27FC236}">
                <a16:creationId xmlns:a16="http://schemas.microsoft.com/office/drawing/2014/main" id="{9151932C-7145-4FBD-B81D-9ADC42401B87}"/>
              </a:ext>
            </a:extLst>
          </p:cNvPr>
          <p:cNvSpPr txBox="1">
            <a:spLocks/>
          </p:cNvSpPr>
          <p:nvPr/>
        </p:nvSpPr>
        <p:spPr>
          <a:xfrm>
            <a:off x="1895476" y="442602"/>
            <a:ext cx="7521794" cy="758824"/>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dirty="0"/>
              <a:t>BANKERS INDEMNITY</a:t>
            </a:r>
          </a:p>
        </p:txBody>
      </p:sp>
      <p:sp>
        <p:nvSpPr>
          <p:cNvPr id="6" name="Content Placeholder 2"/>
          <p:cNvSpPr txBox="1">
            <a:spLocks/>
          </p:cNvSpPr>
          <p:nvPr/>
        </p:nvSpPr>
        <p:spPr>
          <a:xfrm>
            <a:off x="651640" y="998484"/>
            <a:ext cx="11004331" cy="5160578"/>
          </a:xfrm>
          <a:prstGeom prst="rect">
            <a:avLst/>
          </a:prstGeom>
          <a:solidFill>
            <a:schemeClr val="bg1"/>
          </a:solidFill>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b="1" u="sng" dirty="0"/>
              <a:t>Liability Period:</a:t>
            </a:r>
          </a:p>
          <a:p>
            <a:pPr lvl="1"/>
            <a:r>
              <a:rPr lang="en-US" sz="1600" dirty="0"/>
              <a:t>For losses not discovered within the period of this insurance.</a:t>
            </a:r>
          </a:p>
          <a:p>
            <a:pPr lvl="1"/>
            <a:r>
              <a:rPr lang="en-US" sz="1600" dirty="0"/>
              <a:t>In the event of non-renewal or cancellation of the Policy, for losses not discovered </a:t>
            </a:r>
            <a:r>
              <a:rPr lang="en-US" sz="1600" b="1" dirty="0"/>
              <a:t>within six calendar months </a:t>
            </a:r>
            <a:r>
              <a:rPr lang="en-US" sz="1600" dirty="0"/>
              <a:t>next </a:t>
            </a:r>
            <a:r>
              <a:rPr lang="en-US" sz="1600" b="1" dirty="0"/>
              <a:t>following the date of expiry </a:t>
            </a:r>
            <a:r>
              <a:rPr lang="en-US" sz="1600" dirty="0"/>
              <a:t>or the </a:t>
            </a:r>
            <a:r>
              <a:rPr lang="en-US" sz="1600" b="1" dirty="0"/>
              <a:t>date of cancellation</a:t>
            </a:r>
            <a:r>
              <a:rPr lang="en-US" sz="1600" dirty="0"/>
              <a:t>, as the case may be, (provided only that if there be any other insurance in force during the said six calendar months whether effected by the insured or otherwise, the policy shall not cover or contribute to any loss covered by such other insurance.)</a:t>
            </a:r>
          </a:p>
          <a:p>
            <a:pPr lvl="1"/>
            <a:r>
              <a:rPr lang="en-US" sz="1600" dirty="0"/>
              <a:t>For losses not sustained within a </a:t>
            </a:r>
            <a:r>
              <a:rPr lang="en-US" sz="1600" b="1" dirty="0"/>
              <a:t>retroactive period not exceeding two years</a:t>
            </a:r>
            <a:r>
              <a:rPr lang="en-US" sz="1600" dirty="0"/>
              <a:t> from the date of discovery of any such loss or losses provided that in such retroactive period, the insurance was continuously in force, but in no event, the insurers shall be liable to pay any claim in respect of a loss or damage sustained prior to inception of the original policy.</a:t>
            </a:r>
          </a:p>
          <a:p>
            <a:pPr lvl="1"/>
            <a:r>
              <a:rPr lang="en-US" sz="1600" dirty="0"/>
              <a:t>It is to be noted that the policy is on </a:t>
            </a:r>
            <a:r>
              <a:rPr lang="en-US" sz="1600" b="1" dirty="0"/>
              <a:t>discovery basis </a:t>
            </a:r>
            <a:r>
              <a:rPr lang="en-US" sz="1600" dirty="0"/>
              <a:t>and </a:t>
            </a:r>
            <a:r>
              <a:rPr lang="en-US" sz="1600" b="1" dirty="0"/>
              <a:t>not on occurrence basis</a:t>
            </a:r>
            <a:r>
              <a:rPr lang="en-US" sz="1600" dirty="0"/>
              <a:t>. Therefore for a particular policy to be operative the loss has to be discovered during the policy period. The relevant occurrence could be within the same policy period or earlier period but within the retroactive period covered which is a </a:t>
            </a:r>
            <a:r>
              <a:rPr lang="en-US" sz="1600" b="1" dirty="0"/>
              <a:t>maximum period of two years </a:t>
            </a:r>
            <a:r>
              <a:rPr lang="en-US" sz="1600" dirty="0"/>
              <a:t>from date of discovery of a loss.</a:t>
            </a:r>
          </a:p>
          <a:p>
            <a:pPr lvl="1"/>
            <a:r>
              <a:rPr lang="en-US" sz="1600" dirty="0"/>
              <a:t> Standard Condition: losses which become payable under this clause shall be subject to the </a:t>
            </a:r>
            <a:r>
              <a:rPr lang="en-US" sz="1600" b="1" dirty="0"/>
              <a:t>terms, conditions, exceptions of the policy currently in force on the date of discovery</a:t>
            </a:r>
            <a:r>
              <a:rPr lang="en-US" sz="1600" dirty="0"/>
              <a:t>, provided that in such Retroactive Period the Insurance was continuously in force</a:t>
            </a:r>
          </a:p>
          <a:p>
            <a:pPr lvl="1"/>
            <a:r>
              <a:rPr lang="en-US" sz="1600" b="1" dirty="0"/>
              <a:t>Value of securities : Average market price or value in rupees </a:t>
            </a:r>
            <a:r>
              <a:rPr lang="en-US" sz="1600" dirty="0"/>
              <a:t>on the </a:t>
            </a:r>
            <a:r>
              <a:rPr lang="en-US" sz="1600" b="1" dirty="0"/>
              <a:t>date of discovery</a:t>
            </a:r>
            <a:r>
              <a:rPr lang="en-US" sz="1600" dirty="0"/>
              <a:t> of such loss (omitting Sundays and holidays). If there be no market price, the value thereof shall be the value as agreed between the respective parties</a:t>
            </a:r>
          </a:p>
          <a:p>
            <a:r>
              <a:rPr lang="en-US" sz="1600" b="1" dirty="0"/>
              <a:t>Valuation of </a:t>
            </a:r>
            <a:r>
              <a:rPr lang="en-US" sz="1600" b="1" dirty="0" err="1"/>
              <a:t>jewellery</a:t>
            </a:r>
            <a:r>
              <a:rPr lang="en-US" sz="1600" b="1" dirty="0"/>
              <a:t>/ornaments:</a:t>
            </a:r>
            <a:r>
              <a:rPr lang="en-US" sz="1600" dirty="0"/>
              <a:t> 100% (hundred percent) value as recorded in the register of the bank </a:t>
            </a:r>
            <a:r>
              <a:rPr lang="en-US" sz="1600" u="sng" dirty="0"/>
              <a:t>at the time of pledging</a:t>
            </a:r>
            <a:r>
              <a:rPr lang="en-US" sz="1600" dirty="0"/>
              <a:t> </a:t>
            </a:r>
            <a:r>
              <a:rPr lang="en-US" sz="1600" dirty="0" err="1"/>
              <a:t>jewellery</a:t>
            </a:r>
            <a:r>
              <a:rPr lang="en-US" sz="1600" dirty="0"/>
              <a:t> or ornaments.</a:t>
            </a:r>
          </a:p>
          <a:p>
            <a:pPr lvl="1"/>
            <a:endParaRPr lang="en-US" dirty="0"/>
          </a:p>
          <a:p>
            <a:pPr>
              <a:buFont typeface="Wingdings" panose="05000000000000000000" pitchFamily="2" charset="2"/>
              <a:buChar char="§"/>
            </a:pPr>
            <a:endParaRPr lang="en-US" dirty="0"/>
          </a:p>
          <a:p>
            <a:pPr>
              <a:buFont typeface="Wingdings" panose="05000000000000000000" pitchFamily="2" charset="2"/>
              <a:buChar char="§"/>
            </a:pPr>
            <a:endParaRPr lang="en-US" dirty="0"/>
          </a:p>
          <a:p>
            <a:pPr marL="0" indent="0">
              <a:buFont typeface="Arial" panose="020B0604020202020204" pitchFamily="34" charset="0"/>
              <a:buNone/>
            </a:pPr>
            <a:endParaRPr lang="en-US" dirty="0"/>
          </a:p>
          <a:p>
            <a:pPr marL="0" indent="0">
              <a:buFont typeface="Arial" panose="020B0604020202020204" pitchFamily="34" charset="0"/>
              <a:buNone/>
            </a:pPr>
            <a:endParaRPr lang="en-US" dirty="0"/>
          </a:p>
          <a:p>
            <a:pPr>
              <a:buFont typeface="Wingdings" panose="05000000000000000000" pitchFamily="2" charset="2"/>
              <a:buChar char="§"/>
            </a:pPr>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97470" y="24368"/>
            <a:ext cx="1094530" cy="651640"/>
          </a:xfrm>
          <a:prstGeom prst="rect">
            <a:avLst/>
          </a:prstGeom>
        </p:spPr>
      </p:pic>
    </p:spTree>
    <p:extLst>
      <p:ext uri="{BB962C8B-B14F-4D97-AF65-F5344CB8AC3E}">
        <p14:creationId xmlns:p14="http://schemas.microsoft.com/office/powerpoint/2010/main" val="282203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 calcmode="lin" valueType="num">
                                      <p:cBhvr additive="base">
                                        <p:cTn id="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 calcmode="lin" valueType="num">
                                      <p:cBhvr additive="base">
                                        <p:cTn id="1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anim calcmode="lin" valueType="num">
                                      <p:cBhvr additive="base">
                                        <p:cTn id="19"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xEl>
                                              <p:pRg st="4" end="4"/>
                                            </p:txEl>
                                          </p:spTgt>
                                        </p:tgtEl>
                                        <p:attrNameLst>
                                          <p:attrName>style.visibility</p:attrName>
                                        </p:attrNameLst>
                                      </p:cBhvr>
                                      <p:to>
                                        <p:strVal val="visible"/>
                                      </p:to>
                                    </p:set>
                                    <p:anim calcmode="lin" valueType="num">
                                      <p:cBhvr additive="base">
                                        <p:cTn id="2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6">
                                            <p:txEl>
                                              <p:pRg st="5" end="5"/>
                                            </p:txEl>
                                          </p:spTgt>
                                        </p:tgtEl>
                                        <p:attrNameLst>
                                          <p:attrName>style.visibility</p:attrName>
                                        </p:attrNameLst>
                                      </p:cBhvr>
                                      <p:to>
                                        <p:strVal val="visible"/>
                                      </p:to>
                                    </p:set>
                                    <p:anim calcmode="lin" valueType="num">
                                      <p:cBhvr additive="base">
                                        <p:cTn id="31"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6">
                                            <p:txEl>
                                              <p:pRg st="6" end="6"/>
                                            </p:txEl>
                                          </p:spTgt>
                                        </p:tgtEl>
                                        <p:attrNameLst>
                                          <p:attrName>style.visibility</p:attrName>
                                        </p:attrNameLst>
                                      </p:cBhvr>
                                      <p:to>
                                        <p:strVal val="visible"/>
                                      </p:to>
                                    </p:set>
                                    <p:anim calcmode="lin" valueType="num">
                                      <p:cBhvr additive="base">
                                        <p:cTn id="37"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6">
                                            <p:txEl>
                                              <p:pRg st="7" end="7"/>
                                            </p:txEl>
                                          </p:spTgt>
                                        </p:tgtEl>
                                        <p:attrNameLst>
                                          <p:attrName>style.visibility</p:attrName>
                                        </p:attrNameLst>
                                      </p:cBhvr>
                                      <p:to>
                                        <p:strVal val="visible"/>
                                      </p:to>
                                    </p:set>
                                    <p:anim calcmode="lin" valueType="num">
                                      <p:cBhvr additive="base">
                                        <p:cTn id="43"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4">
            <a:extLst>
              <a:ext uri="{FF2B5EF4-FFF2-40B4-BE49-F238E27FC236}">
                <a16:creationId xmlns:a16="http://schemas.microsoft.com/office/drawing/2014/main" id="{9151932C-7145-4FBD-B81D-9ADC42401B87}"/>
              </a:ext>
            </a:extLst>
          </p:cNvPr>
          <p:cNvSpPr txBox="1">
            <a:spLocks/>
          </p:cNvSpPr>
          <p:nvPr/>
        </p:nvSpPr>
        <p:spPr>
          <a:xfrm>
            <a:off x="1895476" y="442602"/>
            <a:ext cx="7521794" cy="758824"/>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dirty="0"/>
              <a:t>BANKERS INDEMNITY</a:t>
            </a:r>
          </a:p>
        </p:txBody>
      </p:sp>
      <p:sp>
        <p:nvSpPr>
          <p:cNvPr id="5" name="Content Placeholder 2"/>
          <p:cNvSpPr txBox="1">
            <a:spLocks/>
          </p:cNvSpPr>
          <p:nvPr/>
        </p:nvSpPr>
        <p:spPr>
          <a:xfrm>
            <a:off x="856636" y="1114098"/>
            <a:ext cx="10631171" cy="5244661"/>
          </a:xfrm>
          <a:prstGeom prst="rect">
            <a:avLst/>
          </a:prstGeom>
          <a:solidFill>
            <a:schemeClr val="bg1"/>
          </a:solidFill>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b="1" dirty="0"/>
              <a:t>Important Exclusions: </a:t>
            </a:r>
          </a:p>
          <a:p>
            <a:pPr lvl="1"/>
            <a:r>
              <a:rPr lang="en-US" sz="1800" dirty="0" err="1"/>
              <a:t>Eq</a:t>
            </a:r>
            <a:r>
              <a:rPr lang="en-US" sz="1800" dirty="0"/>
              <a:t> / STFI / Terrorism </a:t>
            </a:r>
            <a:r>
              <a:rPr lang="en-US" sz="1800" dirty="0">
                <a:sym typeface="Wingdings" panose="05000000000000000000" pitchFamily="2" charset="2"/>
              </a:rPr>
              <a:t> Can be covered as an extensions on payment of additional premium</a:t>
            </a:r>
          </a:p>
          <a:p>
            <a:pPr lvl="1"/>
            <a:r>
              <a:rPr lang="en-US" sz="1800" dirty="0"/>
              <a:t>Losses resulting wholly or partially from the wrongful act or default of any directors or partners of the insured other than salaried</a:t>
            </a:r>
          </a:p>
          <a:p>
            <a:pPr lvl="1"/>
            <a:r>
              <a:rPr lang="en-US" sz="1800" dirty="0"/>
              <a:t>Losses of money and/or securities and/or personal property confined to the care of the insured normal value and description of which have not been ascertained by the insured before loss</a:t>
            </a:r>
            <a:endParaRPr lang="en-US" sz="1800" b="1" dirty="0"/>
          </a:p>
          <a:p>
            <a:pPr marL="0" indent="0" algn="ctr">
              <a:buNone/>
            </a:pPr>
            <a:endParaRPr lang="en-US" sz="1800" b="1" u="sng" dirty="0">
              <a:solidFill>
                <a:srgbClr val="7030A0"/>
              </a:solidFill>
              <a:latin typeface="Cambria" panose="02040503050406030204" pitchFamily="18" charset="0"/>
              <a:ea typeface="Cambria" panose="02040503050406030204" pitchFamily="18" charset="0"/>
            </a:endParaRPr>
          </a:p>
          <a:p>
            <a:pPr lvl="1"/>
            <a:endParaRPr lang="en-US" sz="1800" dirty="0"/>
          </a:p>
          <a:p>
            <a:pPr>
              <a:buFont typeface="Wingdings" panose="05000000000000000000" pitchFamily="2" charset="2"/>
              <a:buChar char="§"/>
            </a:pPr>
            <a:endParaRPr lang="en-US" sz="1800" dirty="0"/>
          </a:p>
          <a:p>
            <a:pPr>
              <a:buFont typeface="Wingdings" panose="05000000000000000000" pitchFamily="2" charset="2"/>
              <a:buChar char="§"/>
            </a:pPr>
            <a:endParaRPr lang="en-US" sz="1800" dirty="0"/>
          </a:p>
          <a:p>
            <a:pPr marL="0" indent="0">
              <a:buFont typeface="Arial" panose="020B0604020202020204" pitchFamily="34" charset="0"/>
              <a:buNone/>
            </a:pPr>
            <a:endParaRPr lang="en-US" sz="1800" dirty="0"/>
          </a:p>
          <a:p>
            <a:pPr marL="0" indent="0">
              <a:buFont typeface="Arial" panose="020B0604020202020204" pitchFamily="34" charset="0"/>
              <a:buNone/>
            </a:pPr>
            <a:endParaRPr lang="en-US" sz="1800" dirty="0"/>
          </a:p>
          <a:p>
            <a:pPr>
              <a:buFont typeface="Wingdings" panose="05000000000000000000" pitchFamily="2" charset="2"/>
              <a:buChar char="§"/>
            </a:pPr>
            <a:endParaRPr lang="en-US" sz="1800"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38398" y="24368"/>
            <a:ext cx="1053602" cy="627273"/>
          </a:xfrm>
          <a:prstGeom prst="rect">
            <a:avLst/>
          </a:prstGeom>
        </p:spPr>
      </p:pic>
    </p:spTree>
    <p:extLst>
      <p:ext uri="{BB962C8B-B14F-4D97-AF65-F5344CB8AC3E}">
        <p14:creationId xmlns:p14="http://schemas.microsoft.com/office/powerpoint/2010/main" val="67359307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4">
            <a:extLst>
              <a:ext uri="{FF2B5EF4-FFF2-40B4-BE49-F238E27FC236}">
                <a16:creationId xmlns:a16="http://schemas.microsoft.com/office/drawing/2014/main" id="{9151932C-7145-4FBD-B81D-9ADC42401B87}"/>
              </a:ext>
            </a:extLst>
          </p:cNvPr>
          <p:cNvSpPr txBox="1">
            <a:spLocks/>
          </p:cNvSpPr>
          <p:nvPr/>
        </p:nvSpPr>
        <p:spPr>
          <a:xfrm>
            <a:off x="1895475" y="442602"/>
            <a:ext cx="11520487" cy="758824"/>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dirty="0"/>
              <a:t>JEWELLERS’ BLOCK</a:t>
            </a:r>
          </a:p>
        </p:txBody>
      </p:sp>
      <p:sp>
        <p:nvSpPr>
          <p:cNvPr id="14" name="Content Placeholder 2"/>
          <p:cNvSpPr txBox="1">
            <a:spLocks/>
          </p:cNvSpPr>
          <p:nvPr/>
        </p:nvSpPr>
        <p:spPr>
          <a:xfrm>
            <a:off x="651641" y="1061545"/>
            <a:ext cx="10752083" cy="5265683"/>
          </a:xfrm>
          <a:prstGeom prst="rect">
            <a:avLst/>
          </a:prstGeom>
          <a:solidFill>
            <a:schemeClr val="bg1"/>
          </a:solidFill>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2000" dirty="0"/>
          </a:p>
          <a:p>
            <a:endParaRPr lang="en-US" sz="2000" dirty="0"/>
          </a:p>
          <a:p>
            <a:r>
              <a:rPr lang="en-US" sz="2000" dirty="0"/>
              <a:t>Cover </a:t>
            </a:r>
            <a:r>
              <a:rPr lang="en-US" sz="2000" dirty="0" err="1"/>
              <a:t>Jewellers</a:t>
            </a:r>
            <a:r>
              <a:rPr lang="en-US" sz="2000" dirty="0"/>
              <a:t> either for retail or wholesale marketing</a:t>
            </a:r>
          </a:p>
          <a:p>
            <a:r>
              <a:rPr lang="en-US" sz="2000" dirty="0"/>
              <a:t>Not meant for </a:t>
            </a:r>
          </a:p>
          <a:p>
            <a:pPr lvl="1"/>
            <a:r>
              <a:rPr lang="en-US" sz="2000" dirty="0"/>
              <a:t>establishments whose work is predominantly manufacturing incl. cutters and goldsmiths</a:t>
            </a:r>
          </a:p>
          <a:p>
            <a:pPr lvl="1"/>
            <a:r>
              <a:rPr lang="en-US" sz="2000" dirty="0"/>
              <a:t>pawn broking establishments </a:t>
            </a:r>
            <a:r>
              <a:rPr lang="en-US" sz="2000" dirty="0" err="1"/>
              <a:t>Angadias</a:t>
            </a:r>
            <a:r>
              <a:rPr lang="en-US" sz="2000" dirty="0"/>
              <a:t>, brokers etc.,</a:t>
            </a:r>
          </a:p>
          <a:p>
            <a:r>
              <a:rPr lang="en-US" sz="2000" b="1" dirty="0"/>
              <a:t>Coverage</a:t>
            </a:r>
          </a:p>
          <a:p>
            <a:pPr lvl="1"/>
            <a:r>
              <a:rPr lang="en-US" sz="2000" dirty="0"/>
              <a:t>(A) </a:t>
            </a:r>
            <a:r>
              <a:rPr lang="en-US" sz="2000" dirty="0" err="1"/>
              <a:t>Jewellery</a:t>
            </a:r>
            <a:r>
              <a:rPr lang="en-US" sz="2000" dirty="0"/>
              <a:t> gold and silver ornaments or plate, pearls and precious stones of any kind whatsoever, cash and currency notes and / or merchandise and materials usual to the conduct of the insureds’ business.</a:t>
            </a:r>
          </a:p>
          <a:p>
            <a:pPr lvl="1"/>
            <a:r>
              <a:rPr lang="en-US" sz="2000" dirty="0"/>
              <a:t>(B)Trade and office furniture and fixtures whilst they are in insureds’ business premises.</a:t>
            </a:r>
          </a:p>
          <a:p>
            <a:pPr lvl="1"/>
            <a:r>
              <a:rPr lang="en-US" sz="2000" dirty="0"/>
              <a:t>Indemnity is extended to cover damage done by burglars/thieves to the premises and landlords fixtures and fittings for which the insured is legally responsible as </a:t>
            </a:r>
            <a:r>
              <a:rPr lang="en-US" sz="2000" b="1" dirty="0"/>
              <a:t>tenant</a:t>
            </a:r>
            <a:r>
              <a:rPr lang="en-US" sz="2000" dirty="0"/>
              <a:t>, </a:t>
            </a:r>
            <a:r>
              <a:rPr lang="en-US" sz="2000" dirty="0" err="1"/>
              <a:t>upto</a:t>
            </a:r>
            <a:r>
              <a:rPr lang="en-US" sz="2000" dirty="0"/>
              <a:t> a specified percentage of the Sum Insured.</a:t>
            </a:r>
          </a:p>
          <a:p>
            <a:pPr lvl="1"/>
            <a:endParaRPr lang="en-US" dirty="0"/>
          </a:p>
          <a:p>
            <a:pPr>
              <a:buFont typeface="Wingdings" panose="05000000000000000000" pitchFamily="2" charset="2"/>
              <a:buChar char="§"/>
            </a:pPr>
            <a:endParaRPr lang="en-US" dirty="0"/>
          </a:p>
          <a:p>
            <a:pPr>
              <a:buFont typeface="Wingdings" panose="05000000000000000000" pitchFamily="2" charset="2"/>
              <a:buChar char="§"/>
            </a:pPr>
            <a:endParaRPr lang="en-US" dirty="0"/>
          </a:p>
          <a:p>
            <a:pPr marL="0" indent="0">
              <a:buFont typeface="Arial" panose="020B0604020202020204" pitchFamily="34" charset="0"/>
              <a:buNone/>
            </a:pPr>
            <a:endParaRPr lang="en-US" dirty="0"/>
          </a:p>
          <a:p>
            <a:pPr marL="0" indent="0">
              <a:buFont typeface="Arial" panose="020B0604020202020204" pitchFamily="34" charset="0"/>
              <a:buNone/>
            </a:pPr>
            <a:endParaRPr lang="en-US" dirty="0"/>
          </a:p>
          <a:p>
            <a:pPr>
              <a:buFont typeface="Wingdings" panose="05000000000000000000" pitchFamily="2" charset="2"/>
              <a:buChar char="§"/>
            </a:pPr>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97470" y="0"/>
            <a:ext cx="1094530" cy="651640"/>
          </a:xfrm>
          <a:prstGeom prst="rect">
            <a:avLst/>
          </a:prstGeom>
        </p:spPr>
      </p:pic>
    </p:spTree>
    <p:extLst>
      <p:ext uri="{BB962C8B-B14F-4D97-AF65-F5344CB8AC3E}">
        <p14:creationId xmlns:p14="http://schemas.microsoft.com/office/powerpoint/2010/main" val="3149670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
                                            <p:txEl>
                                              <p:pRg st="2" end="2"/>
                                            </p:txEl>
                                          </p:spTgt>
                                        </p:tgtEl>
                                        <p:attrNameLst>
                                          <p:attrName>style.visibility</p:attrName>
                                        </p:attrNameLst>
                                      </p:cBhvr>
                                      <p:to>
                                        <p:strVal val="visible"/>
                                      </p:to>
                                    </p:set>
                                    <p:anim calcmode="lin" valueType="num">
                                      <p:cBhvr additive="base">
                                        <p:cTn id="7" dur="500" fill="hold"/>
                                        <p:tgtEl>
                                          <p:spTgt spid="14">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14">
                                            <p:txEl>
                                              <p:pRg st="3" end="3"/>
                                            </p:txEl>
                                          </p:spTgt>
                                        </p:tgtEl>
                                        <p:attrNameLst>
                                          <p:attrName>style.visibility</p:attrName>
                                        </p:attrNameLst>
                                      </p:cBhvr>
                                      <p:to>
                                        <p:strVal val="visible"/>
                                      </p:to>
                                    </p:set>
                                    <p:animEffect transition="in" filter="fade">
                                      <p:cBhvr>
                                        <p:cTn id="13" dur="1000"/>
                                        <p:tgtEl>
                                          <p:spTgt spid="14">
                                            <p:txEl>
                                              <p:pRg st="3" end="3"/>
                                            </p:txEl>
                                          </p:spTgt>
                                        </p:tgtEl>
                                      </p:cBhvr>
                                    </p:animEffect>
                                    <p:anim calcmode="lin" valueType="num">
                                      <p:cBhvr>
                                        <p:cTn id="14" dur="1000" fill="hold"/>
                                        <p:tgtEl>
                                          <p:spTgt spid="14">
                                            <p:txEl>
                                              <p:pRg st="3" end="3"/>
                                            </p:txEl>
                                          </p:spTgt>
                                        </p:tgtEl>
                                        <p:attrNameLst>
                                          <p:attrName>ppt_x</p:attrName>
                                        </p:attrNameLst>
                                      </p:cBhvr>
                                      <p:tavLst>
                                        <p:tav tm="0">
                                          <p:val>
                                            <p:strVal val="#ppt_x"/>
                                          </p:val>
                                        </p:tav>
                                        <p:tav tm="100000">
                                          <p:val>
                                            <p:strVal val="#ppt_x"/>
                                          </p:val>
                                        </p:tav>
                                      </p:tavLst>
                                    </p:anim>
                                    <p:anim calcmode="lin" valueType="num">
                                      <p:cBhvr>
                                        <p:cTn id="15" dur="1000" fill="hold"/>
                                        <p:tgtEl>
                                          <p:spTgt spid="14">
                                            <p:txEl>
                                              <p:pRg st="3" end="3"/>
                                            </p:txEl>
                                          </p:spTgt>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14">
                                            <p:txEl>
                                              <p:pRg st="4" end="4"/>
                                            </p:txEl>
                                          </p:spTgt>
                                        </p:tgtEl>
                                        <p:attrNameLst>
                                          <p:attrName>style.visibility</p:attrName>
                                        </p:attrNameLst>
                                      </p:cBhvr>
                                      <p:to>
                                        <p:strVal val="visible"/>
                                      </p:to>
                                    </p:set>
                                    <p:animEffect transition="in" filter="fade">
                                      <p:cBhvr>
                                        <p:cTn id="18" dur="1000"/>
                                        <p:tgtEl>
                                          <p:spTgt spid="14">
                                            <p:txEl>
                                              <p:pRg st="4" end="4"/>
                                            </p:txEl>
                                          </p:spTgt>
                                        </p:tgtEl>
                                      </p:cBhvr>
                                    </p:animEffect>
                                    <p:anim calcmode="lin" valueType="num">
                                      <p:cBhvr>
                                        <p:cTn id="19" dur="1000" fill="hold"/>
                                        <p:tgtEl>
                                          <p:spTgt spid="14">
                                            <p:txEl>
                                              <p:pRg st="4" end="4"/>
                                            </p:txEl>
                                          </p:spTgt>
                                        </p:tgtEl>
                                        <p:attrNameLst>
                                          <p:attrName>ppt_x</p:attrName>
                                        </p:attrNameLst>
                                      </p:cBhvr>
                                      <p:tavLst>
                                        <p:tav tm="0">
                                          <p:val>
                                            <p:strVal val="#ppt_x"/>
                                          </p:val>
                                        </p:tav>
                                        <p:tav tm="100000">
                                          <p:val>
                                            <p:strVal val="#ppt_x"/>
                                          </p:val>
                                        </p:tav>
                                      </p:tavLst>
                                    </p:anim>
                                    <p:anim calcmode="lin" valueType="num">
                                      <p:cBhvr>
                                        <p:cTn id="20" dur="1000" fill="hold"/>
                                        <p:tgtEl>
                                          <p:spTgt spid="14">
                                            <p:txEl>
                                              <p:pRg st="4" end="4"/>
                                            </p:txEl>
                                          </p:spTgt>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14">
                                            <p:txEl>
                                              <p:pRg st="5" end="5"/>
                                            </p:txEl>
                                          </p:spTgt>
                                        </p:tgtEl>
                                        <p:attrNameLst>
                                          <p:attrName>style.visibility</p:attrName>
                                        </p:attrNameLst>
                                      </p:cBhvr>
                                      <p:to>
                                        <p:strVal val="visible"/>
                                      </p:to>
                                    </p:set>
                                    <p:animEffect transition="in" filter="fade">
                                      <p:cBhvr>
                                        <p:cTn id="23" dur="1000"/>
                                        <p:tgtEl>
                                          <p:spTgt spid="14">
                                            <p:txEl>
                                              <p:pRg st="5" end="5"/>
                                            </p:txEl>
                                          </p:spTgt>
                                        </p:tgtEl>
                                      </p:cBhvr>
                                    </p:animEffect>
                                    <p:anim calcmode="lin" valueType="num">
                                      <p:cBhvr>
                                        <p:cTn id="24" dur="1000" fill="hold"/>
                                        <p:tgtEl>
                                          <p:spTgt spid="14">
                                            <p:txEl>
                                              <p:pRg st="5" end="5"/>
                                            </p:txEl>
                                          </p:spTgt>
                                        </p:tgtEl>
                                        <p:attrNameLst>
                                          <p:attrName>ppt_x</p:attrName>
                                        </p:attrNameLst>
                                      </p:cBhvr>
                                      <p:tavLst>
                                        <p:tav tm="0">
                                          <p:val>
                                            <p:strVal val="#ppt_x"/>
                                          </p:val>
                                        </p:tav>
                                        <p:tav tm="100000">
                                          <p:val>
                                            <p:strVal val="#ppt_x"/>
                                          </p:val>
                                        </p:tav>
                                      </p:tavLst>
                                    </p:anim>
                                    <p:anim calcmode="lin" valueType="num">
                                      <p:cBhvr>
                                        <p:cTn id="25" dur="1000" fill="hold"/>
                                        <p:tgtEl>
                                          <p:spTgt spid="14">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14">
                                            <p:txEl>
                                              <p:pRg st="7" end="7"/>
                                            </p:txEl>
                                          </p:spTgt>
                                        </p:tgtEl>
                                        <p:attrNameLst>
                                          <p:attrName>style.visibility</p:attrName>
                                        </p:attrNameLst>
                                      </p:cBhvr>
                                      <p:to>
                                        <p:strVal val="visible"/>
                                      </p:to>
                                    </p:set>
                                    <p:animEffect transition="in" filter="fade">
                                      <p:cBhvr>
                                        <p:cTn id="30" dur="1000"/>
                                        <p:tgtEl>
                                          <p:spTgt spid="14">
                                            <p:txEl>
                                              <p:pRg st="7" end="7"/>
                                            </p:txEl>
                                          </p:spTgt>
                                        </p:tgtEl>
                                      </p:cBhvr>
                                    </p:animEffect>
                                    <p:anim calcmode="lin" valueType="num">
                                      <p:cBhvr>
                                        <p:cTn id="31" dur="1000" fill="hold"/>
                                        <p:tgtEl>
                                          <p:spTgt spid="14">
                                            <p:txEl>
                                              <p:pRg st="7" end="7"/>
                                            </p:txEl>
                                          </p:spTgt>
                                        </p:tgtEl>
                                        <p:attrNameLst>
                                          <p:attrName>ppt_x</p:attrName>
                                        </p:attrNameLst>
                                      </p:cBhvr>
                                      <p:tavLst>
                                        <p:tav tm="0">
                                          <p:val>
                                            <p:strVal val="#ppt_x"/>
                                          </p:val>
                                        </p:tav>
                                        <p:tav tm="100000">
                                          <p:val>
                                            <p:strVal val="#ppt_x"/>
                                          </p:val>
                                        </p:tav>
                                      </p:tavLst>
                                    </p:anim>
                                    <p:anim calcmode="lin" valueType="num">
                                      <p:cBhvr>
                                        <p:cTn id="32" dur="1000" fill="hold"/>
                                        <p:tgtEl>
                                          <p:spTgt spid="14">
                                            <p:txEl>
                                              <p:pRg st="7" end="7"/>
                                            </p:txEl>
                                          </p:spTgt>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14">
                                            <p:txEl>
                                              <p:pRg st="8" end="8"/>
                                            </p:txEl>
                                          </p:spTgt>
                                        </p:tgtEl>
                                        <p:attrNameLst>
                                          <p:attrName>style.visibility</p:attrName>
                                        </p:attrNameLst>
                                      </p:cBhvr>
                                      <p:to>
                                        <p:strVal val="visible"/>
                                      </p:to>
                                    </p:set>
                                    <p:animEffect transition="in" filter="fade">
                                      <p:cBhvr>
                                        <p:cTn id="35" dur="1000"/>
                                        <p:tgtEl>
                                          <p:spTgt spid="14">
                                            <p:txEl>
                                              <p:pRg st="8" end="8"/>
                                            </p:txEl>
                                          </p:spTgt>
                                        </p:tgtEl>
                                      </p:cBhvr>
                                    </p:animEffect>
                                    <p:anim calcmode="lin" valueType="num">
                                      <p:cBhvr>
                                        <p:cTn id="36" dur="1000" fill="hold"/>
                                        <p:tgtEl>
                                          <p:spTgt spid="14">
                                            <p:txEl>
                                              <p:pRg st="8" end="8"/>
                                            </p:txEl>
                                          </p:spTgt>
                                        </p:tgtEl>
                                        <p:attrNameLst>
                                          <p:attrName>ppt_x</p:attrName>
                                        </p:attrNameLst>
                                      </p:cBhvr>
                                      <p:tavLst>
                                        <p:tav tm="0">
                                          <p:val>
                                            <p:strVal val="#ppt_x"/>
                                          </p:val>
                                        </p:tav>
                                        <p:tav tm="100000">
                                          <p:val>
                                            <p:strVal val="#ppt_x"/>
                                          </p:val>
                                        </p:tav>
                                      </p:tavLst>
                                    </p:anim>
                                    <p:anim calcmode="lin" valueType="num">
                                      <p:cBhvr>
                                        <p:cTn id="37" dur="1000" fill="hold"/>
                                        <p:tgtEl>
                                          <p:spTgt spid="14">
                                            <p:txEl>
                                              <p:pRg st="8" end="8"/>
                                            </p:txEl>
                                          </p:spTgt>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14">
                                            <p:txEl>
                                              <p:pRg st="9" end="9"/>
                                            </p:txEl>
                                          </p:spTgt>
                                        </p:tgtEl>
                                        <p:attrNameLst>
                                          <p:attrName>style.visibility</p:attrName>
                                        </p:attrNameLst>
                                      </p:cBhvr>
                                      <p:to>
                                        <p:strVal val="visible"/>
                                      </p:to>
                                    </p:set>
                                    <p:animEffect transition="in" filter="fade">
                                      <p:cBhvr>
                                        <p:cTn id="40" dur="1000"/>
                                        <p:tgtEl>
                                          <p:spTgt spid="14">
                                            <p:txEl>
                                              <p:pRg st="9" end="9"/>
                                            </p:txEl>
                                          </p:spTgt>
                                        </p:tgtEl>
                                      </p:cBhvr>
                                    </p:animEffect>
                                    <p:anim calcmode="lin" valueType="num">
                                      <p:cBhvr>
                                        <p:cTn id="41" dur="1000" fill="hold"/>
                                        <p:tgtEl>
                                          <p:spTgt spid="14">
                                            <p:txEl>
                                              <p:pRg st="9" end="9"/>
                                            </p:txEl>
                                          </p:spTgt>
                                        </p:tgtEl>
                                        <p:attrNameLst>
                                          <p:attrName>ppt_x</p:attrName>
                                        </p:attrNameLst>
                                      </p:cBhvr>
                                      <p:tavLst>
                                        <p:tav tm="0">
                                          <p:val>
                                            <p:strVal val="#ppt_x"/>
                                          </p:val>
                                        </p:tav>
                                        <p:tav tm="100000">
                                          <p:val>
                                            <p:strVal val="#ppt_x"/>
                                          </p:val>
                                        </p:tav>
                                      </p:tavLst>
                                    </p:anim>
                                    <p:anim calcmode="lin" valueType="num">
                                      <p:cBhvr>
                                        <p:cTn id="42" dur="1000" fill="hold"/>
                                        <p:tgtEl>
                                          <p:spTgt spid="14">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975858" y="350188"/>
            <a:ext cx="9843080" cy="635978"/>
          </a:xfrm>
          <a:prstGeom prst="rect">
            <a:avLst/>
          </a:prstGeom>
        </p:spPr>
        <p:txBody>
          <a:bodyPr>
            <a:normAutofit fontScale="97500"/>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4000" dirty="0"/>
              <a:t>PERSONAL ACCIDENT</a:t>
            </a:r>
          </a:p>
        </p:txBody>
      </p:sp>
      <p:graphicFrame>
        <p:nvGraphicFramePr>
          <p:cNvPr id="7" name="Diagram 6"/>
          <p:cNvGraphicFramePr/>
          <p:nvPr>
            <p:extLst>
              <p:ext uri="{D42A27DB-BD31-4B8C-83A1-F6EECF244321}">
                <p14:modId xmlns:p14="http://schemas.microsoft.com/office/powerpoint/2010/main" val="3602253116"/>
              </p:ext>
            </p:extLst>
          </p:nvPr>
        </p:nvGraphicFramePr>
        <p:xfrm>
          <a:off x="999839" y="885268"/>
          <a:ext cx="10624602" cy="59919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 name="Picture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991545" y="1"/>
            <a:ext cx="1200453" cy="714702"/>
          </a:xfrm>
          <a:prstGeom prst="rect">
            <a:avLst/>
          </a:prstGeom>
        </p:spPr>
      </p:pic>
    </p:spTree>
    <p:extLst>
      <p:ext uri="{BB962C8B-B14F-4D97-AF65-F5344CB8AC3E}">
        <p14:creationId xmlns:p14="http://schemas.microsoft.com/office/powerpoint/2010/main" val="289493571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4">
            <a:extLst>
              <a:ext uri="{FF2B5EF4-FFF2-40B4-BE49-F238E27FC236}">
                <a16:creationId xmlns:a16="http://schemas.microsoft.com/office/drawing/2014/main" id="{9151932C-7145-4FBD-B81D-9ADC42401B87}"/>
              </a:ext>
            </a:extLst>
          </p:cNvPr>
          <p:cNvSpPr txBox="1">
            <a:spLocks/>
          </p:cNvSpPr>
          <p:nvPr/>
        </p:nvSpPr>
        <p:spPr>
          <a:xfrm>
            <a:off x="1853433" y="221884"/>
            <a:ext cx="11520487" cy="758824"/>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dirty="0"/>
              <a:t>JEWELLERS’ BLOCK</a:t>
            </a:r>
          </a:p>
        </p:txBody>
      </p:sp>
      <p:graphicFrame>
        <p:nvGraphicFramePr>
          <p:cNvPr id="5" name="Diagram 4"/>
          <p:cNvGraphicFramePr/>
          <p:nvPr>
            <p:extLst>
              <p:ext uri="{D42A27DB-BD31-4B8C-83A1-F6EECF244321}">
                <p14:modId xmlns:p14="http://schemas.microsoft.com/office/powerpoint/2010/main" val="1680126103"/>
              </p:ext>
            </p:extLst>
          </p:nvPr>
        </p:nvGraphicFramePr>
        <p:xfrm>
          <a:off x="580986" y="1064518"/>
          <a:ext cx="11237952" cy="55990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Picture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097470" y="45153"/>
            <a:ext cx="1094530" cy="651640"/>
          </a:xfrm>
          <a:prstGeom prst="rect">
            <a:avLst/>
          </a:prstGeom>
        </p:spPr>
      </p:pic>
    </p:spTree>
    <p:extLst>
      <p:ext uri="{BB962C8B-B14F-4D97-AF65-F5344CB8AC3E}">
        <p14:creationId xmlns:p14="http://schemas.microsoft.com/office/powerpoint/2010/main" val="268982684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4">
            <a:extLst>
              <a:ext uri="{FF2B5EF4-FFF2-40B4-BE49-F238E27FC236}">
                <a16:creationId xmlns:a16="http://schemas.microsoft.com/office/drawing/2014/main" id="{9151932C-7145-4FBD-B81D-9ADC42401B87}"/>
              </a:ext>
            </a:extLst>
          </p:cNvPr>
          <p:cNvSpPr txBox="1">
            <a:spLocks/>
          </p:cNvSpPr>
          <p:nvPr/>
        </p:nvSpPr>
        <p:spPr>
          <a:xfrm>
            <a:off x="1895475" y="442602"/>
            <a:ext cx="11520487" cy="758824"/>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dirty="0"/>
              <a:t>JEWELLERS’ BLOCK</a:t>
            </a:r>
          </a:p>
        </p:txBody>
      </p:sp>
      <p:sp>
        <p:nvSpPr>
          <p:cNvPr id="5" name="Content Placeholder 2"/>
          <p:cNvSpPr txBox="1">
            <a:spLocks/>
          </p:cNvSpPr>
          <p:nvPr/>
        </p:nvSpPr>
        <p:spPr>
          <a:xfrm>
            <a:off x="746235" y="1201426"/>
            <a:ext cx="10813420" cy="4769469"/>
          </a:xfrm>
          <a:prstGeom prst="rect">
            <a:avLst/>
          </a:prstGeom>
          <a:solidFill>
            <a:schemeClr val="bg1"/>
          </a:solidFill>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b="1" u="sng" dirty="0"/>
              <a:t>Basis of valuation: </a:t>
            </a:r>
            <a:r>
              <a:rPr lang="en-US" sz="1800" dirty="0"/>
              <a:t>insureds’ cost plus ten percent.</a:t>
            </a:r>
          </a:p>
          <a:p>
            <a:r>
              <a:rPr lang="en-US" sz="1800" dirty="0"/>
              <a:t>Certain insurers extend stock coverage in Bank Lockers/storage vaults subject to proper records declared by the insured.</a:t>
            </a:r>
          </a:p>
          <a:p>
            <a:r>
              <a:rPr lang="en-US" sz="1800" b="1" u="sng" dirty="0"/>
              <a:t>Rating:</a:t>
            </a:r>
          </a:p>
          <a:p>
            <a:pPr lvl="1"/>
            <a:r>
              <a:rPr lang="en-US" sz="1800" dirty="0"/>
              <a:t>Special Discount (Section 1) for good features viz., security built-in vaults, strong rooms, closed circuit TV and armed guards</a:t>
            </a:r>
          </a:p>
          <a:p>
            <a:pPr lvl="1"/>
            <a:endParaRPr lang="en-US" dirty="0"/>
          </a:p>
          <a:p>
            <a:pPr>
              <a:buFont typeface="Wingdings" panose="05000000000000000000" pitchFamily="2" charset="2"/>
              <a:buChar char="§"/>
            </a:pPr>
            <a:r>
              <a:rPr lang="en-US" sz="2000" b="1" u="sng" dirty="0"/>
              <a:t>Major Exclusions:</a:t>
            </a:r>
          </a:p>
          <a:p>
            <a:pPr>
              <a:buFont typeface="Wingdings" panose="05000000000000000000" pitchFamily="2" charset="2"/>
              <a:buChar char="§"/>
            </a:pPr>
            <a:endParaRPr lang="en-US" dirty="0"/>
          </a:p>
          <a:p>
            <a:pPr>
              <a:buFont typeface="Wingdings" panose="05000000000000000000" pitchFamily="2" charset="2"/>
              <a:buChar char="§"/>
            </a:pPr>
            <a:endParaRPr lang="en-US" dirty="0"/>
          </a:p>
          <a:p>
            <a:pPr marL="0" indent="0">
              <a:buFont typeface="Arial" panose="020B0604020202020204" pitchFamily="34" charset="0"/>
              <a:buNone/>
            </a:pPr>
            <a:endParaRPr lang="en-US" dirty="0"/>
          </a:p>
          <a:p>
            <a:pPr marL="0" indent="0">
              <a:buFont typeface="Arial" panose="020B0604020202020204" pitchFamily="34" charset="0"/>
              <a:buNone/>
            </a:pPr>
            <a:endParaRPr lang="en-US" dirty="0"/>
          </a:p>
          <a:p>
            <a:pPr>
              <a:buFont typeface="Wingdings" panose="05000000000000000000" pitchFamily="2" charset="2"/>
              <a:buChar char="§"/>
            </a:pPr>
            <a:endParaRPr lang="en-US" dirty="0"/>
          </a:p>
        </p:txBody>
      </p:sp>
      <p:graphicFrame>
        <p:nvGraphicFramePr>
          <p:cNvPr id="6" name="Diagram 5"/>
          <p:cNvGraphicFramePr/>
          <p:nvPr>
            <p:extLst>
              <p:ext uri="{D42A27DB-BD31-4B8C-83A1-F6EECF244321}">
                <p14:modId xmlns:p14="http://schemas.microsoft.com/office/powerpoint/2010/main" val="3258511789"/>
              </p:ext>
            </p:extLst>
          </p:nvPr>
        </p:nvGraphicFramePr>
        <p:xfrm>
          <a:off x="1895475" y="3306128"/>
          <a:ext cx="8415173" cy="35518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 name="Picture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097470" y="24368"/>
            <a:ext cx="1094530" cy="651640"/>
          </a:xfrm>
          <a:prstGeom prst="rect">
            <a:avLst/>
          </a:prstGeom>
        </p:spPr>
      </p:pic>
    </p:spTree>
    <p:extLst>
      <p:ext uri="{BB962C8B-B14F-4D97-AF65-F5344CB8AC3E}">
        <p14:creationId xmlns:p14="http://schemas.microsoft.com/office/powerpoint/2010/main" val="82532854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val="1095736520"/>
              </p:ext>
            </p:extLst>
          </p:nvPr>
        </p:nvGraphicFramePr>
        <p:xfrm>
          <a:off x="512956" y="21021"/>
          <a:ext cx="11574966" cy="685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Picture 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097470" y="24368"/>
            <a:ext cx="1094530" cy="651640"/>
          </a:xfrm>
          <a:prstGeom prst="rect">
            <a:avLst/>
          </a:prstGeom>
        </p:spPr>
      </p:pic>
    </p:spTree>
    <p:extLst>
      <p:ext uri="{BB962C8B-B14F-4D97-AF65-F5344CB8AC3E}">
        <p14:creationId xmlns:p14="http://schemas.microsoft.com/office/powerpoint/2010/main" val="56157246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p:cNvGraphicFramePr/>
          <p:nvPr>
            <p:extLst>
              <p:ext uri="{D42A27DB-BD31-4B8C-83A1-F6EECF244321}">
                <p14:modId xmlns:p14="http://schemas.microsoft.com/office/powerpoint/2010/main" val="3832464356"/>
              </p:ext>
            </p:extLst>
          </p:nvPr>
        </p:nvGraphicFramePr>
        <p:xfrm>
          <a:off x="0" y="100361"/>
          <a:ext cx="11574966" cy="63584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Picture 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097470" y="24368"/>
            <a:ext cx="1094530" cy="651640"/>
          </a:xfrm>
          <a:prstGeom prst="rect">
            <a:avLst/>
          </a:prstGeom>
        </p:spPr>
      </p:pic>
    </p:spTree>
    <p:extLst>
      <p:ext uri="{BB962C8B-B14F-4D97-AF65-F5344CB8AC3E}">
        <p14:creationId xmlns:p14="http://schemas.microsoft.com/office/powerpoint/2010/main" val="66968122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val="3686280167"/>
              </p:ext>
            </p:extLst>
          </p:nvPr>
        </p:nvGraphicFramePr>
        <p:xfrm>
          <a:off x="512956" y="144966"/>
          <a:ext cx="11307337" cy="66015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Picture 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097470" y="24368"/>
            <a:ext cx="1094530" cy="651640"/>
          </a:xfrm>
          <a:prstGeom prst="rect">
            <a:avLst/>
          </a:prstGeom>
        </p:spPr>
      </p:pic>
    </p:spTree>
    <p:extLst>
      <p:ext uri="{BB962C8B-B14F-4D97-AF65-F5344CB8AC3E}">
        <p14:creationId xmlns:p14="http://schemas.microsoft.com/office/powerpoint/2010/main" val="213679630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extLst>
              <p:ext uri="{D42A27DB-BD31-4B8C-83A1-F6EECF244321}">
                <p14:modId xmlns:p14="http://schemas.microsoft.com/office/powerpoint/2010/main" val="2741788322"/>
              </p:ext>
            </p:extLst>
          </p:nvPr>
        </p:nvGraphicFramePr>
        <p:xfrm>
          <a:off x="512956" y="-89210"/>
          <a:ext cx="11574966" cy="61220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extBox 1"/>
          <p:cNvSpPr txBox="1"/>
          <p:nvPr/>
        </p:nvSpPr>
        <p:spPr>
          <a:xfrm>
            <a:off x="7304690" y="418206"/>
            <a:ext cx="3531476" cy="1477328"/>
          </a:xfrm>
          <a:prstGeom prst="rect">
            <a:avLst/>
          </a:prstGeom>
          <a:noFill/>
        </p:spPr>
        <p:txBody>
          <a:bodyPr wrap="square" rtlCol="0">
            <a:spAutoFit/>
          </a:bodyPr>
          <a:lstStyle/>
          <a:p>
            <a:pPr algn="just"/>
            <a:r>
              <a:rPr lang="en-US" dirty="0"/>
              <a:t>A credit society is a financial institution that is owned and democratically controlled by its members, and that provides financial services.</a:t>
            </a:r>
          </a:p>
        </p:txBody>
      </p:sp>
      <p:pic>
        <p:nvPicPr>
          <p:cNvPr id="7" name="Picture 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097470" y="24368"/>
            <a:ext cx="1094530" cy="651640"/>
          </a:xfrm>
          <a:prstGeom prst="rect">
            <a:avLst/>
          </a:prstGeom>
        </p:spPr>
      </p:pic>
    </p:spTree>
    <p:extLst>
      <p:ext uri="{BB962C8B-B14F-4D97-AF65-F5344CB8AC3E}">
        <p14:creationId xmlns:p14="http://schemas.microsoft.com/office/powerpoint/2010/main" val="361103189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1474" y="92186"/>
            <a:ext cx="4810126" cy="758824"/>
          </a:xfrm>
        </p:spPr>
        <p:style>
          <a:lnRef idx="2">
            <a:schemeClr val="accent2"/>
          </a:lnRef>
          <a:fillRef idx="1">
            <a:schemeClr val="lt1"/>
          </a:fillRef>
          <a:effectRef idx="0">
            <a:schemeClr val="accent2"/>
          </a:effectRef>
          <a:fontRef idx="minor">
            <a:schemeClr val="dk1"/>
          </a:fontRef>
        </p:style>
        <p:txBody>
          <a:bodyPr>
            <a:normAutofit/>
          </a:bodyPr>
          <a:lstStyle/>
          <a:p>
            <a:r>
              <a:rPr lang="en-US" sz="2800" dirty="0"/>
              <a:t>SPECIAL CONTINGENCY POLICY</a:t>
            </a:r>
          </a:p>
        </p:txBody>
      </p:sp>
      <p:sp>
        <p:nvSpPr>
          <p:cNvPr id="3" name="Content Placeholder 2"/>
          <p:cNvSpPr>
            <a:spLocks noGrp="1"/>
          </p:cNvSpPr>
          <p:nvPr>
            <p:ph idx="1"/>
          </p:nvPr>
        </p:nvSpPr>
        <p:spPr/>
        <p:txBody>
          <a:bodyPr/>
          <a:lstStyle/>
          <a:p>
            <a:pPr marL="0" indent="0">
              <a:buNone/>
            </a:pPr>
            <a:r>
              <a:rPr lang="en-US" dirty="0"/>
              <a:t>Special contingency policies were issued to risks which were not described or</a:t>
            </a:r>
          </a:p>
          <a:p>
            <a:pPr marL="0" indent="0">
              <a:buNone/>
            </a:pPr>
            <a:r>
              <a:rPr lang="en-US" dirty="0"/>
              <a:t>rated under any department.</a:t>
            </a:r>
          </a:p>
          <a:p>
            <a:r>
              <a:rPr lang="en-US" b="1" dirty="0"/>
              <a:t>Cover for machinery / equipment</a:t>
            </a:r>
          </a:p>
          <a:p>
            <a:r>
              <a:rPr lang="en-US" b="1" dirty="0"/>
              <a:t>Total abandonment of an arranged cricket match</a:t>
            </a:r>
          </a:p>
          <a:p>
            <a:r>
              <a:rPr lang="en-US" b="1" dirty="0"/>
              <a:t>Event insurances</a:t>
            </a:r>
          </a:p>
          <a:p>
            <a:r>
              <a:rPr lang="en-US" b="1" dirty="0"/>
              <a:t>Exposures requiring fire and allied perils cover as well as marine, burglary and theft covers for portable items</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97470" y="24368"/>
            <a:ext cx="1094530" cy="651640"/>
          </a:xfrm>
          <a:prstGeom prst="rect">
            <a:avLst/>
          </a:prstGeom>
        </p:spPr>
      </p:pic>
    </p:spTree>
    <p:extLst>
      <p:ext uri="{BB962C8B-B14F-4D97-AF65-F5344CB8AC3E}">
        <p14:creationId xmlns:p14="http://schemas.microsoft.com/office/powerpoint/2010/main" val="208741406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3400" y="209022"/>
            <a:ext cx="3013774" cy="369332"/>
          </a:xfrm>
          <a:prstGeom prst="rect">
            <a:avLst/>
          </a:prstGeom>
          <a:solidFill>
            <a:srgbClr val="FFC000"/>
          </a:solidFill>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b="1" dirty="0"/>
              <a:t>SPORTS INSURANCE- CRICKET</a:t>
            </a:r>
          </a:p>
        </p:txBody>
      </p:sp>
      <p:sp>
        <p:nvSpPr>
          <p:cNvPr id="5" name="TextBox 4"/>
          <p:cNvSpPr txBox="1"/>
          <p:nvPr/>
        </p:nvSpPr>
        <p:spPr>
          <a:xfrm>
            <a:off x="533400" y="794150"/>
            <a:ext cx="5265929" cy="369332"/>
          </a:xfrm>
          <a:prstGeom prst="rect">
            <a:avLst/>
          </a:prstGeom>
          <a:noFill/>
        </p:spPr>
        <p:txBody>
          <a:bodyPr wrap="none" rtlCol="0">
            <a:spAutoFit/>
          </a:bodyPr>
          <a:lstStyle/>
          <a:p>
            <a:r>
              <a:rPr lang="en-US" dirty="0"/>
              <a:t>Business of the Assured: Broadcasters and/ </a:t>
            </a:r>
            <a:r>
              <a:rPr lang="en-US" dirty="0" err="1"/>
              <a:t>Organisers</a:t>
            </a:r>
            <a:endParaRPr lang="en-US" dirty="0"/>
          </a:p>
        </p:txBody>
      </p:sp>
      <p:sp>
        <p:nvSpPr>
          <p:cNvPr id="7" name="Rectangle 6"/>
          <p:cNvSpPr/>
          <p:nvPr/>
        </p:nvSpPr>
        <p:spPr>
          <a:xfrm>
            <a:off x="451432" y="3606899"/>
            <a:ext cx="11498830" cy="2308324"/>
          </a:xfrm>
          <a:prstGeom prst="rect">
            <a:avLst/>
          </a:prstGeom>
          <a:ln w="28575">
            <a:solidFill>
              <a:srgbClr val="A9D01C"/>
            </a:solidFill>
          </a:ln>
        </p:spPr>
        <p:style>
          <a:lnRef idx="2">
            <a:schemeClr val="accent6"/>
          </a:lnRef>
          <a:fillRef idx="1">
            <a:schemeClr val="lt1"/>
          </a:fillRef>
          <a:effectRef idx="0">
            <a:schemeClr val="accent6"/>
          </a:effectRef>
          <a:fontRef idx="minor">
            <a:schemeClr val="dk1"/>
          </a:fontRef>
        </p:style>
        <p:txBody>
          <a:bodyPr wrap="square">
            <a:spAutoFit/>
          </a:bodyPr>
          <a:lstStyle/>
          <a:p>
            <a:r>
              <a:rPr lang="en-US" sz="1600" dirty="0">
                <a:solidFill>
                  <a:srgbClr val="000000"/>
                </a:solidFill>
                <a:latin typeface="Default Sans Serif"/>
              </a:rPr>
              <a:t>1.   Non-Appearance of teams - covered only if 2/3 of team is not appearing due to reasons beyond the control of the assured</a:t>
            </a:r>
            <a:br>
              <a:rPr lang="en-US" sz="1600" dirty="0"/>
            </a:br>
            <a:r>
              <a:rPr lang="en-US" sz="1600" dirty="0">
                <a:solidFill>
                  <a:srgbClr val="000000"/>
                </a:solidFill>
                <a:latin typeface="Default Sans Serif"/>
              </a:rPr>
              <a:t>2.   Adverse Weather or Rain</a:t>
            </a:r>
            <a:br>
              <a:rPr lang="en-US" sz="1600" dirty="0"/>
            </a:br>
            <a:r>
              <a:rPr lang="en-US" sz="1600" dirty="0">
                <a:solidFill>
                  <a:srgbClr val="000000"/>
                </a:solidFill>
                <a:latin typeface="Default Sans Serif"/>
              </a:rPr>
              <a:t>3.   Act of Terrorism including threat</a:t>
            </a:r>
            <a:br>
              <a:rPr lang="en-US" sz="1600" dirty="0"/>
            </a:br>
            <a:r>
              <a:rPr lang="en-US" sz="1600" dirty="0">
                <a:solidFill>
                  <a:srgbClr val="000000"/>
                </a:solidFill>
                <a:latin typeface="Default Sans Serif"/>
              </a:rPr>
              <a:t>4.   Riots, strike and civil commotion</a:t>
            </a:r>
            <a:br>
              <a:rPr lang="en-US" sz="1600" dirty="0"/>
            </a:br>
            <a:r>
              <a:rPr lang="en-US" sz="1600" dirty="0">
                <a:solidFill>
                  <a:srgbClr val="000000"/>
                </a:solidFill>
                <a:latin typeface="Default Sans Serif"/>
              </a:rPr>
              <a:t>5.   National, State, Court or Religious Mourning Extension</a:t>
            </a:r>
            <a:br>
              <a:rPr lang="en-US" sz="1600" dirty="0"/>
            </a:br>
            <a:r>
              <a:rPr lang="en-US" sz="1600" dirty="0">
                <a:solidFill>
                  <a:srgbClr val="000000"/>
                </a:solidFill>
                <a:latin typeface="Default Sans Serif"/>
              </a:rPr>
              <a:t>6.   Act of God perils</a:t>
            </a:r>
            <a:br>
              <a:rPr lang="en-US" sz="1600" dirty="0"/>
            </a:br>
            <a:r>
              <a:rPr lang="en-US" sz="1600" dirty="0">
                <a:solidFill>
                  <a:srgbClr val="000000"/>
                </a:solidFill>
                <a:latin typeface="Default Sans Serif"/>
              </a:rPr>
              <a:t>7.   Fire and allied perils leading damage to the venue</a:t>
            </a:r>
            <a:br>
              <a:rPr lang="en-US" sz="1600" dirty="0"/>
            </a:br>
            <a:r>
              <a:rPr lang="en-US" sz="1600" dirty="0">
                <a:solidFill>
                  <a:srgbClr val="000000"/>
                </a:solidFill>
                <a:latin typeface="Default Sans Serif"/>
              </a:rPr>
              <a:t>8.   Inherent pitch defect cover</a:t>
            </a:r>
            <a:br>
              <a:rPr lang="en-US" sz="1600" dirty="0"/>
            </a:br>
            <a:r>
              <a:rPr lang="en-US" sz="1600" dirty="0">
                <a:solidFill>
                  <a:srgbClr val="000000"/>
                </a:solidFill>
                <a:latin typeface="Default Sans Serif"/>
              </a:rPr>
              <a:t>9.   </a:t>
            </a:r>
            <a:r>
              <a:rPr lang="en-US" sz="1600" dirty="0">
                <a:latin typeface="Default Sans Serif"/>
              </a:rPr>
              <a:t>Seepage/Pollution/Contamination Extension</a:t>
            </a:r>
            <a:endParaRPr lang="en-US" sz="1600" dirty="0"/>
          </a:p>
        </p:txBody>
      </p:sp>
      <p:sp>
        <p:nvSpPr>
          <p:cNvPr id="8" name="Rectangle 7"/>
          <p:cNvSpPr/>
          <p:nvPr/>
        </p:nvSpPr>
        <p:spPr>
          <a:xfrm>
            <a:off x="451432" y="2234961"/>
            <a:ext cx="11530610" cy="1077218"/>
          </a:xfrm>
          <a:prstGeom prst="rect">
            <a:avLst/>
          </a:prstGeom>
        </p:spPr>
        <p:txBody>
          <a:bodyPr wrap="square">
            <a:spAutoFit/>
          </a:bodyPr>
          <a:lstStyle/>
          <a:p>
            <a:pPr algn="just"/>
            <a:r>
              <a:rPr lang="en-US" sz="1600" dirty="0">
                <a:solidFill>
                  <a:srgbClr val="000000"/>
                </a:solidFill>
                <a:latin typeface="Arial" panose="020B0604020202020204" pitchFamily="34" charset="0"/>
              </a:rPr>
              <a:t>This Insurance is to indemnify the Assured for their Ascertained Net Loss should any Insured Event(s) be necessarily Cancelled, Abandoned, Postponed, Interrupted, Curtailed or Relocated, which necessary Cancellation, Abandonment, Postponement, Interruption, Curtailment or Relocation is the sole and direct result of a cause listed herein: </a:t>
            </a:r>
          </a:p>
          <a:p>
            <a:pPr algn="just"/>
            <a:r>
              <a:rPr lang="en-US" sz="1600" dirty="0">
                <a:solidFill>
                  <a:srgbClr val="000000"/>
                </a:solidFill>
                <a:latin typeface="Arial" panose="020B0604020202020204" pitchFamily="34" charset="0"/>
              </a:rPr>
              <a:t>NAMED PERILS BASIS ONLY</a:t>
            </a:r>
            <a:endParaRPr lang="en-US" sz="1600" dirty="0"/>
          </a:p>
        </p:txBody>
      </p:sp>
      <p:sp>
        <p:nvSpPr>
          <p:cNvPr id="9" name="Rectangle 8"/>
          <p:cNvSpPr/>
          <p:nvPr/>
        </p:nvSpPr>
        <p:spPr>
          <a:xfrm>
            <a:off x="533400" y="1303961"/>
            <a:ext cx="11717856" cy="646331"/>
          </a:xfrm>
          <a:prstGeom prst="rect">
            <a:avLst/>
          </a:prstGeom>
        </p:spPr>
        <p:txBody>
          <a:bodyPr wrap="square">
            <a:spAutoFit/>
          </a:bodyPr>
          <a:lstStyle/>
          <a:p>
            <a:r>
              <a:rPr lang="en-US" b="1" dirty="0">
                <a:solidFill>
                  <a:srgbClr val="000000"/>
                </a:solidFill>
                <a:latin typeface="Default Sans Serif, Verdana, Arial, Helvetica, sans-serif"/>
              </a:rPr>
              <a:t>Event Cancellation Insurance </a:t>
            </a:r>
            <a:r>
              <a:rPr lang="en-US" dirty="0">
                <a:solidFill>
                  <a:srgbClr val="000000"/>
                </a:solidFill>
                <a:latin typeface="Default Sans Serif, Verdana, Arial, Helvetica, sans-serif"/>
              </a:rPr>
              <a:t>Revenue loss from </a:t>
            </a:r>
            <a:r>
              <a:rPr lang="en-US" dirty="0">
                <a:latin typeface="Default Sans Serif, Verdana, Arial, Helvetica, sans-serif"/>
              </a:rPr>
              <a:t>Gate Collection (Ticket money)and Advertisement/ Sponsorship</a:t>
            </a:r>
            <a:endParaRPr lang="en-US" dirty="0"/>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97470" y="24368"/>
            <a:ext cx="1094530" cy="651640"/>
          </a:xfrm>
          <a:prstGeom prst="rect">
            <a:avLst/>
          </a:prstGeom>
        </p:spPr>
      </p:pic>
    </p:spTree>
    <p:extLst>
      <p:ext uri="{BB962C8B-B14F-4D97-AF65-F5344CB8AC3E}">
        <p14:creationId xmlns:p14="http://schemas.microsoft.com/office/powerpoint/2010/main" val="2411549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6069" y="303435"/>
            <a:ext cx="3675008" cy="651313"/>
          </a:xfrm>
          <a:ln w="28575">
            <a:solidFill>
              <a:srgbClr val="FFC000"/>
            </a:solidFill>
          </a:ln>
        </p:spPr>
        <p:style>
          <a:lnRef idx="2">
            <a:schemeClr val="accent3"/>
          </a:lnRef>
          <a:fillRef idx="1">
            <a:schemeClr val="lt1"/>
          </a:fillRef>
          <a:effectRef idx="0">
            <a:schemeClr val="accent3"/>
          </a:effectRef>
          <a:fontRef idx="minor">
            <a:schemeClr val="dk1"/>
          </a:fontRef>
        </p:style>
        <p:txBody>
          <a:bodyPr>
            <a:normAutofit/>
          </a:bodyPr>
          <a:lstStyle/>
          <a:p>
            <a:r>
              <a:rPr lang="en-US" sz="2400" dirty="0"/>
              <a:t>SOME MORE SCP COVERS</a:t>
            </a:r>
          </a:p>
        </p:txBody>
      </p:sp>
      <p:sp>
        <p:nvSpPr>
          <p:cNvPr id="3" name="Content Placeholder 2"/>
          <p:cNvSpPr>
            <a:spLocks noGrp="1"/>
          </p:cNvSpPr>
          <p:nvPr>
            <p:ph idx="1"/>
          </p:nvPr>
        </p:nvSpPr>
        <p:spPr>
          <a:xfrm>
            <a:off x="466069" y="1129554"/>
            <a:ext cx="10979698" cy="5544516"/>
          </a:xfrm>
        </p:spPr>
        <p:txBody>
          <a:bodyPr>
            <a:normAutofit fontScale="77500" lnSpcReduction="20000"/>
          </a:bodyPr>
          <a:lstStyle/>
          <a:p>
            <a:r>
              <a:rPr lang="en-US" b="1" dirty="0">
                <a:solidFill>
                  <a:srgbClr val="FF0000"/>
                </a:solidFill>
              </a:rPr>
              <a:t>Identity theft cover </a:t>
            </a:r>
          </a:p>
          <a:p>
            <a:r>
              <a:rPr lang="en-US" dirty="0"/>
              <a:t>losses due to theft of identity and fraudulent usage thereof he gets compensated.</a:t>
            </a:r>
          </a:p>
          <a:p>
            <a:pPr algn="just"/>
            <a:r>
              <a:rPr lang="en-US" dirty="0"/>
              <a:t>The cover is restricted to a minimum number of hours prior to reporting the loss to the card issuers.</a:t>
            </a:r>
          </a:p>
          <a:p>
            <a:pPr algn="just"/>
            <a:r>
              <a:rPr lang="en-US" dirty="0"/>
              <a:t>The indemnity is limited to the charges made on the debit/credit card in those prescribed number of hours, by the thieves.</a:t>
            </a:r>
          </a:p>
          <a:p>
            <a:pPr algn="just"/>
            <a:endParaRPr lang="en-US" dirty="0"/>
          </a:p>
          <a:p>
            <a:pPr algn="just"/>
            <a:r>
              <a:rPr lang="en-US" b="1" dirty="0">
                <a:solidFill>
                  <a:srgbClr val="FF0000"/>
                </a:solidFill>
              </a:rPr>
              <a:t>Money policy to individuals for withdrawals from ATMs </a:t>
            </a:r>
          </a:p>
          <a:p>
            <a:pPr marL="0" indent="0" algn="just">
              <a:buNone/>
            </a:pPr>
            <a:r>
              <a:rPr lang="en-US" dirty="0"/>
              <a:t>Loss of money withdrawn from ATM within a specified time limit due to robbery, injuries and consequent medical expenses incurred due to such robbery can be covered as an extension.</a:t>
            </a:r>
          </a:p>
          <a:p>
            <a:pPr marL="0" indent="0" algn="just">
              <a:buNone/>
            </a:pPr>
            <a:endParaRPr lang="en-US" b="1" dirty="0"/>
          </a:p>
          <a:p>
            <a:r>
              <a:rPr lang="en-US" b="1" dirty="0">
                <a:solidFill>
                  <a:srgbClr val="FF0000"/>
                </a:solidFill>
              </a:rPr>
              <a:t>Kidnap and ransom insurance </a:t>
            </a:r>
          </a:p>
          <a:p>
            <a:pPr algn="just"/>
            <a:r>
              <a:rPr lang="en-US" dirty="0"/>
              <a:t>This insurance is designed to protect individuals and corporations operating in high-risk areas around the world.</a:t>
            </a:r>
          </a:p>
          <a:p>
            <a:pPr algn="just"/>
            <a:r>
              <a:rPr lang="en-US" dirty="0"/>
              <a:t>K&amp;R insurance policies typically cover the perils of kidnap, extortion, wrongful detention and hijacking.</a:t>
            </a:r>
            <a:endParaRPr lang="en-US" b="1"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97470" y="24368"/>
            <a:ext cx="1094530" cy="651640"/>
          </a:xfrm>
          <a:prstGeom prst="rect">
            <a:avLst/>
          </a:prstGeom>
        </p:spPr>
      </p:pic>
    </p:spTree>
    <p:extLst>
      <p:ext uri="{BB962C8B-B14F-4D97-AF65-F5344CB8AC3E}">
        <p14:creationId xmlns:p14="http://schemas.microsoft.com/office/powerpoint/2010/main" val="76059931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en-US" b="1" dirty="0">
                <a:solidFill>
                  <a:srgbClr val="FF0000"/>
                </a:solidFill>
              </a:rPr>
              <a:t>Intellectual property insurance </a:t>
            </a:r>
            <a:r>
              <a:rPr lang="en-US" dirty="0"/>
              <a:t>patent, copyright or trademark infringement claims arising out of the company's operation.</a:t>
            </a:r>
          </a:p>
          <a:p>
            <a:pPr algn="just"/>
            <a:r>
              <a:rPr lang="en-US" b="1" dirty="0"/>
              <a:t>Patents </a:t>
            </a:r>
            <a:r>
              <a:rPr lang="en-US" dirty="0"/>
              <a:t>The idea of a patent is to give an inventor the right for a time to stop other companies, or persons trying to make, use or sell an invention, without the expressed permission of the creator/ inventor.</a:t>
            </a:r>
          </a:p>
          <a:p>
            <a:pPr algn="just"/>
            <a:r>
              <a:rPr lang="en-US" b="1" dirty="0"/>
              <a:t>Trademark</a:t>
            </a:r>
            <a:r>
              <a:rPr lang="en-US" dirty="0"/>
              <a:t> is the distinctive unique identification of one’s </a:t>
            </a:r>
            <a:r>
              <a:rPr lang="en-US" dirty="0" err="1"/>
              <a:t>organisation</a:t>
            </a:r>
            <a:r>
              <a:rPr lang="en-US" dirty="0"/>
              <a:t>, product or service offered.</a:t>
            </a:r>
          </a:p>
          <a:p>
            <a:pPr algn="just"/>
            <a:r>
              <a:rPr lang="en-US" b="1" dirty="0"/>
              <a:t>Copyright</a:t>
            </a:r>
            <a:r>
              <a:rPr lang="en-US" dirty="0"/>
              <a:t> A copyright comes into effect as soon as something is on paper, film, sound recording or on the internet etc.</a:t>
            </a:r>
          </a:p>
        </p:txBody>
      </p:sp>
    </p:spTree>
    <p:extLst>
      <p:ext uri="{BB962C8B-B14F-4D97-AF65-F5344CB8AC3E}">
        <p14:creationId xmlns:p14="http://schemas.microsoft.com/office/powerpoint/2010/main" val="17838229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742154" y="1923394"/>
            <a:ext cx="10703612" cy="646331"/>
          </a:xfrm>
          <a:prstGeom prst="rect">
            <a:avLst/>
          </a:prstGeom>
          <a:ln w="19050"/>
        </p:spPr>
        <p:style>
          <a:lnRef idx="2">
            <a:schemeClr val="accent3"/>
          </a:lnRef>
          <a:fillRef idx="1">
            <a:schemeClr val="lt1"/>
          </a:fillRef>
          <a:effectRef idx="0">
            <a:schemeClr val="accent3"/>
          </a:effectRef>
          <a:fontRef idx="minor">
            <a:schemeClr val="dk1"/>
          </a:fontRef>
        </p:style>
        <p:txBody>
          <a:bodyPr wrap="square" rtlCol="0">
            <a:spAutoFit/>
          </a:bodyPr>
          <a:lstStyle/>
          <a:p>
            <a:pPr algn="just"/>
            <a:r>
              <a:rPr lang="en-US" b="1" dirty="0"/>
              <a:t>Case 1: </a:t>
            </a:r>
            <a:r>
              <a:rPr lang="en-US" dirty="0" err="1"/>
              <a:t>Samit</a:t>
            </a:r>
            <a:r>
              <a:rPr lang="en-US" dirty="0"/>
              <a:t> is thrown from his horse while hunting and is so injured that he cannot walk, he lies on the wet ground until he is picked up, he thus catches chill which turns to pneumonia, and dies.</a:t>
            </a:r>
          </a:p>
        </p:txBody>
      </p:sp>
      <p:sp>
        <p:nvSpPr>
          <p:cNvPr id="7" name="TextBox 6"/>
          <p:cNvSpPr txBox="1"/>
          <p:nvPr/>
        </p:nvSpPr>
        <p:spPr>
          <a:xfrm>
            <a:off x="742154" y="3179936"/>
            <a:ext cx="10850756" cy="646331"/>
          </a:xfrm>
          <a:prstGeom prst="rect">
            <a:avLst/>
          </a:prstGeom>
          <a:ln w="19050"/>
        </p:spPr>
        <p:style>
          <a:lnRef idx="2">
            <a:schemeClr val="accent4"/>
          </a:lnRef>
          <a:fillRef idx="1">
            <a:schemeClr val="lt1"/>
          </a:fillRef>
          <a:effectRef idx="0">
            <a:schemeClr val="accent4"/>
          </a:effectRef>
          <a:fontRef idx="minor">
            <a:schemeClr val="dk1"/>
          </a:fontRef>
        </p:style>
        <p:txBody>
          <a:bodyPr wrap="square" rtlCol="0">
            <a:spAutoFit/>
          </a:bodyPr>
          <a:lstStyle/>
          <a:p>
            <a:pPr algn="just"/>
            <a:r>
              <a:rPr lang="en-US" b="1" dirty="0"/>
              <a:t>Case 2: </a:t>
            </a:r>
            <a:r>
              <a:rPr lang="en-US" dirty="0" err="1"/>
              <a:t>Samit</a:t>
            </a:r>
            <a:r>
              <a:rPr lang="en-US" dirty="0"/>
              <a:t> breaks a leg and taken to hospital where he contracts an infectious disease from another patient </a:t>
            </a:r>
          </a:p>
          <a:p>
            <a:pPr algn="just"/>
            <a:r>
              <a:rPr lang="en-US" dirty="0"/>
              <a:t>with fatal results.</a:t>
            </a: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14841" y="1"/>
            <a:ext cx="1177157" cy="700833"/>
          </a:xfrm>
          <a:prstGeom prst="rect">
            <a:avLst/>
          </a:prstGeom>
        </p:spPr>
      </p:pic>
    </p:spTree>
    <p:extLst>
      <p:ext uri="{BB962C8B-B14F-4D97-AF65-F5344CB8AC3E}">
        <p14:creationId xmlns:p14="http://schemas.microsoft.com/office/powerpoint/2010/main" val="2830321870"/>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8620" y="270861"/>
            <a:ext cx="3244083" cy="622518"/>
          </a:xfrm>
          <a:ln w="28575">
            <a:solidFill>
              <a:srgbClr val="FFC000"/>
            </a:solidFill>
          </a:ln>
        </p:spPr>
        <p:txBody>
          <a:bodyPr>
            <a:normAutofit/>
          </a:bodyPr>
          <a:lstStyle/>
          <a:p>
            <a:r>
              <a:rPr lang="en-US" sz="2800" dirty="0"/>
              <a:t>RURAL INSURANCE</a:t>
            </a:r>
          </a:p>
        </p:txBody>
      </p:sp>
      <p:sp>
        <p:nvSpPr>
          <p:cNvPr id="3" name="Content Placeholder 2"/>
          <p:cNvSpPr>
            <a:spLocks noGrp="1"/>
          </p:cNvSpPr>
          <p:nvPr>
            <p:ph idx="1"/>
          </p:nvPr>
        </p:nvSpPr>
        <p:spPr/>
        <p:txBody>
          <a:bodyPr>
            <a:normAutofit/>
          </a:bodyPr>
          <a:lstStyle/>
          <a:p>
            <a:pPr algn="just"/>
            <a:r>
              <a:rPr lang="en-US" dirty="0"/>
              <a:t>Cattle, sheep and goat, work horses etc., camels, poultry and shrimps and prawns.</a:t>
            </a:r>
          </a:p>
          <a:p>
            <a:pPr algn="just"/>
            <a:r>
              <a:rPr lang="en-US" dirty="0"/>
              <a:t>Other livestock e.g. elephants, pigs, rabbits, etc.</a:t>
            </a:r>
          </a:p>
          <a:p>
            <a:pPr algn="just"/>
            <a:r>
              <a:rPr lang="en-US" dirty="0"/>
              <a:t>Sub-animals e.g. silkworm and honey bee</a:t>
            </a:r>
          </a:p>
          <a:p>
            <a:pPr algn="just"/>
            <a:r>
              <a:rPr lang="fr-FR" dirty="0"/>
              <a:t>Plantations </a:t>
            </a:r>
            <a:r>
              <a:rPr lang="fr-FR" dirty="0" err="1"/>
              <a:t>e.g</a:t>
            </a:r>
            <a:r>
              <a:rPr lang="fr-FR" dirty="0"/>
              <a:t>. </a:t>
            </a:r>
            <a:r>
              <a:rPr lang="fr-FR" dirty="0" err="1"/>
              <a:t>rubber</a:t>
            </a:r>
            <a:r>
              <a:rPr lang="fr-FR" dirty="0"/>
              <a:t>, </a:t>
            </a:r>
            <a:r>
              <a:rPr lang="fr-FR" dirty="0" err="1"/>
              <a:t>tea</a:t>
            </a:r>
            <a:r>
              <a:rPr lang="fr-FR" dirty="0"/>
              <a:t>, </a:t>
            </a:r>
            <a:r>
              <a:rPr lang="fr-FR" dirty="0" err="1"/>
              <a:t>sugarcane</a:t>
            </a:r>
            <a:r>
              <a:rPr lang="fr-FR" dirty="0"/>
              <a:t>, etc.</a:t>
            </a:r>
          </a:p>
          <a:p>
            <a:pPr algn="just"/>
            <a:r>
              <a:rPr lang="fr-FR" dirty="0"/>
              <a:t>Horticultural </a:t>
            </a:r>
            <a:r>
              <a:rPr lang="fr-FR" dirty="0" err="1"/>
              <a:t>crops</a:t>
            </a:r>
            <a:r>
              <a:rPr lang="fr-FR" dirty="0"/>
              <a:t> </a:t>
            </a:r>
            <a:r>
              <a:rPr lang="fr-FR" dirty="0" err="1"/>
              <a:t>e.g</a:t>
            </a:r>
            <a:r>
              <a:rPr lang="fr-FR" dirty="0"/>
              <a:t>. </a:t>
            </a:r>
            <a:r>
              <a:rPr lang="fr-FR" dirty="0" err="1"/>
              <a:t>grapes</a:t>
            </a:r>
            <a:r>
              <a:rPr lang="fr-FR" dirty="0"/>
              <a:t>, oranges, </a:t>
            </a:r>
            <a:r>
              <a:rPr lang="fr-FR" dirty="0" err="1"/>
              <a:t>apples</a:t>
            </a:r>
            <a:r>
              <a:rPr lang="fr-FR" dirty="0"/>
              <a:t>, etc.</a:t>
            </a:r>
          </a:p>
          <a:p>
            <a:pPr algn="just"/>
            <a:r>
              <a:rPr lang="en-US" dirty="0"/>
              <a:t>Property e.g. agricultural pump sets, etc.</a:t>
            </a:r>
          </a:p>
          <a:p>
            <a:pPr algn="just"/>
            <a:r>
              <a:rPr lang="en-US" dirty="0"/>
              <a:t>Package covers, e.g. animal driven cart, rural accidents, farmers package etc.</a:t>
            </a:r>
          </a:p>
        </p:txBody>
      </p:sp>
    </p:spTree>
    <p:extLst>
      <p:ext uri="{BB962C8B-B14F-4D97-AF65-F5344CB8AC3E}">
        <p14:creationId xmlns:p14="http://schemas.microsoft.com/office/powerpoint/2010/main" val="230187934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605576" y="1201971"/>
            <a:ext cx="8520495" cy="1838325"/>
          </a:xfrm>
          <a:prstGeom prst="rect">
            <a:avLst/>
          </a:prstGeom>
        </p:spPr>
      </p:pic>
      <p:sp>
        <p:nvSpPr>
          <p:cNvPr id="5" name="TextBox 4"/>
          <p:cNvSpPr txBox="1"/>
          <p:nvPr/>
        </p:nvSpPr>
        <p:spPr>
          <a:xfrm>
            <a:off x="504496" y="3490420"/>
            <a:ext cx="10983712" cy="1477328"/>
          </a:xfrm>
          <a:prstGeom prst="rect">
            <a:avLst/>
          </a:prstGeom>
          <a:noFill/>
        </p:spPr>
        <p:txBody>
          <a:bodyPr wrap="none" rtlCol="0">
            <a:spAutoFit/>
          </a:bodyPr>
          <a:lstStyle/>
          <a:p>
            <a:r>
              <a:rPr lang="en-US" dirty="0"/>
              <a:t>The sum insured is based on market value as recommended by a veterinarian. Indemnity is based on sum insured or</a:t>
            </a:r>
          </a:p>
          <a:p>
            <a:r>
              <a:rPr lang="en-US" dirty="0"/>
              <a:t>market value whichever is less.</a:t>
            </a:r>
          </a:p>
          <a:p>
            <a:endParaRPr lang="en-US" dirty="0"/>
          </a:p>
          <a:p>
            <a:r>
              <a:rPr lang="en-US" dirty="0"/>
              <a:t>In case of scheme animals, the policy is issued as agreed value policy and claims are settled for 100% of sum insured.</a:t>
            </a:r>
          </a:p>
          <a:p>
            <a:endParaRPr lang="en-US" dirty="0"/>
          </a:p>
        </p:txBody>
      </p:sp>
      <p:pic>
        <p:nvPicPr>
          <p:cNvPr id="6" name="Picture 5"/>
          <p:cNvPicPr>
            <a:picLocks noChangeAspect="1"/>
          </p:cNvPicPr>
          <p:nvPr/>
        </p:nvPicPr>
        <p:blipFill>
          <a:blip r:embed="rId3"/>
          <a:stretch>
            <a:fillRect/>
          </a:stretch>
        </p:blipFill>
        <p:spPr>
          <a:xfrm>
            <a:off x="345568" y="4690749"/>
            <a:ext cx="8469860" cy="1828800"/>
          </a:xfrm>
          <a:prstGeom prst="rect">
            <a:avLst/>
          </a:prstGeom>
        </p:spPr>
      </p:pic>
      <p:sp>
        <p:nvSpPr>
          <p:cNvPr id="3" name="TextBox 2"/>
          <p:cNvSpPr txBox="1"/>
          <p:nvPr/>
        </p:nvSpPr>
        <p:spPr>
          <a:xfrm>
            <a:off x="605576" y="228628"/>
            <a:ext cx="3005566" cy="523220"/>
          </a:xfrm>
          <a:prstGeom prst="rect">
            <a:avLst/>
          </a:prstGeom>
          <a:noFill/>
          <a:ln w="28575">
            <a:solidFill>
              <a:srgbClr val="FFC000"/>
            </a:solidFill>
          </a:ln>
        </p:spPr>
        <p:txBody>
          <a:bodyPr wrap="none" rtlCol="0">
            <a:spAutoFit/>
          </a:bodyPr>
          <a:lstStyle/>
          <a:p>
            <a:r>
              <a:rPr lang="en-US" sz="2800" b="1" dirty="0"/>
              <a:t>CATTLE INSURANCE</a:t>
            </a:r>
          </a:p>
        </p:txBody>
      </p:sp>
    </p:spTree>
    <p:extLst>
      <p:ext uri="{BB962C8B-B14F-4D97-AF65-F5344CB8AC3E}">
        <p14:creationId xmlns:p14="http://schemas.microsoft.com/office/powerpoint/2010/main" val="1426902122"/>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71474" y="262760"/>
            <a:ext cx="11520487" cy="5914204"/>
          </a:xfrm>
        </p:spPr>
        <p:txBody>
          <a:bodyPr>
            <a:normAutofit fontScale="92500" lnSpcReduction="10000"/>
          </a:bodyPr>
          <a:lstStyle/>
          <a:p>
            <a:pPr marL="0" indent="0">
              <a:buNone/>
            </a:pPr>
            <a:r>
              <a:rPr lang="en-US" dirty="0"/>
              <a:t>Coverage: indemnity only for death due to:</a:t>
            </a:r>
          </a:p>
          <a:p>
            <a:r>
              <a:rPr lang="en-US" sz="2600" dirty="0"/>
              <a:t>Accident (Inclusive of fire, lightning, flood, inundation, storm, </a:t>
            </a:r>
            <a:r>
              <a:rPr lang="en-US" sz="2600" dirty="0" err="1"/>
              <a:t>hurricane,earthquake</a:t>
            </a:r>
            <a:r>
              <a:rPr lang="en-US" sz="2600" dirty="0"/>
              <a:t>, cyclone, tornado, tempest and famine)</a:t>
            </a:r>
          </a:p>
          <a:p>
            <a:r>
              <a:rPr lang="en-US" sz="2600" dirty="0"/>
              <a:t>Diseases contracted or occurring during the period of this policy.</a:t>
            </a:r>
          </a:p>
          <a:p>
            <a:r>
              <a:rPr lang="en-US" sz="2600" dirty="0"/>
              <a:t>Surgical Operations</a:t>
            </a:r>
          </a:p>
          <a:p>
            <a:r>
              <a:rPr lang="en-US" sz="2600" dirty="0"/>
              <a:t>Riot and Strike</a:t>
            </a:r>
          </a:p>
          <a:p>
            <a:r>
              <a:rPr lang="en-US" sz="2600" dirty="0">
                <a:solidFill>
                  <a:srgbClr val="FF0000"/>
                </a:solidFill>
              </a:rPr>
              <a:t>PTD on payment of extra premium</a:t>
            </a:r>
          </a:p>
          <a:p>
            <a:r>
              <a:rPr lang="en-US" sz="2600" dirty="0"/>
              <a:t>For Scheme animals, no extra premium is to be charged for transit.</a:t>
            </a:r>
          </a:p>
          <a:p>
            <a:r>
              <a:rPr lang="en-US" sz="2600" dirty="0"/>
              <a:t>For non scheme animals, the maximum distance was specified (not exceeding 80 km).</a:t>
            </a:r>
          </a:p>
          <a:p>
            <a:endParaRPr lang="en-US" sz="2600" dirty="0"/>
          </a:p>
          <a:p>
            <a:r>
              <a:rPr lang="en-US" sz="2600" b="1" dirty="0"/>
              <a:t>Special conditions</a:t>
            </a:r>
          </a:p>
          <a:p>
            <a:r>
              <a:rPr lang="en-US" sz="2600" dirty="0"/>
              <a:t>The company is usually not liable to pay the claim if death is due to disease occurring within 15 days from the commencement of risk.</a:t>
            </a:r>
          </a:p>
          <a:p>
            <a:r>
              <a:rPr lang="en-US" sz="2600" dirty="0"/>
              <a:t>Claim is not entertained unless the ear tags are surrendered to the Company. </a:t>
            </a:r>
          </a:p>
        </p:txBody>
      </p:sp>
    </p:spTree>
    <p:extLst>
      <p:ext uri="{BB962C8B-B14F-4D97-AF65-F5344CB8AC3E}">
        <p14:creationId xmlns:p14="http://schemas.microsoft.com/office/powerpoint/2010/main" val="3925237940"/>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1475" y="357351"/>
            <a:ext cx="4011339" cy="557049"/>
          </a:xfrm>
          <a:ln w="19050">
            <a:solidFill>
              <a:schemeClr val="tx1"/>
            </a:solidFill>
          </a:ln>
        </p:spPr>
        <p:txBody>
          <a:bodyPr>
            <a:normAutofit/>
          </a:bodyPr>
          <a:lstStyle/>
          <a:p>
            <a:r>
              <a:rPr lang="en-US" sz="2800" dirty="0"/>
              <a:t>Sheep and goat insurance</a:t>
            </a:r>
          </a:p>
        </p:txBody>
      </p:sp>
      <p:sp>
        <p:nvSpPr>
          <p:cNvPr id="3" name="Content Placeholder 2"/>
          <p:cNvSpPr>
            <a:spLocks noGrp="1"/>
          </p:cNvSpPr>
          <p:nvPr>
            <p:ph idx="1"/>
          </p:nvPr>
        </p:nvSpPr>
        <p:spPr/>
        <p:txBody>
          <a:bodyPr>
            <a:normAutofit lnSpcReduction="10000"/>
          </a:bodyPr>
          <a:lstStyle/>
          <a:p>
            <a:r>
              <a:rPr lang="en-US" sz="2400" dirty="0"/>
              <a:t>This provides indemnity (sum insured or market value whichever is less)</a:t>
            </a:r>
          </a:p>
          <a:p>
            <a:r>
              <a:rPr lang="en-US" sz="2400" dirty="0"/>
              <a:t>against death of sheep and goats due to Accident (including fire, lightning, flood, cyclone, famine, strike, riot and civil commotion) or</a:t>
            </a:r>
          </a:p>
          <a:p>
            <a:r>
              <a:rPr lang="en-US" sz="2400" dirty="0"/>
              <a:t>Disease</a:t>
            </a:r>
          </a:p>
          <a:p>
            <a:r>
              <a:rPr lang="en-US" sz="2400" dirty="0"/>
              <a:t>Occurring or contracted during the period of insurance.</a:t>
            </a:r>
          </a:p>
          <a:p>
            <a:endParaRPr lang="en-US" sz="2400" dirty="0"/>
          </a:p>
          <a:p>
            <a:r>
              <a:rPr lang="en-US" sz="2400" b="1" dirty="0">
                <a:solidFill>
                  <a:srgbClr val="FF0000"/>
                </a:solidFill>
              </a:rPr>
              <a:t>Poultry Insurance</a:t>
            </a:r>
          </a:p>
          <a:p>
            <a:r>
              <a:rPr lang="en-US" sz="2400" dirty="0"/>
              <a:t>Poultry means domesticated species of birds, reared for eggs, meat or feathers and includes chicken, ducks, geese, turkey, guinea fowls etc.</a:t>
            </a:r>
          </a:p>
          <a:p>
            <a:r>
              <a:rPr lang="en-US" sz="2400" dirty="0"/>
              <a:t>Poultry’ for the purpose of insurance refers to (a) layers (b) broilers and (c) parent stock (hatchery) which are exotic and cross bred.</a:t>
            </a:r>
          </a:p>
          <a:p>
            <a:r>
              <a:rPr lang="en-US" sz="2400" dirty="0"/>
              <a:t>Exotic birds mean those whose parents are of foreign breed.</a:t>
            </a:r>
          </a:p>
        </p:txBody>
      </p:sp>
    </p:spTree>
    <p:extLst>
      <p:ext uri="{BB962C8B-B14F-4D97-AF65-F5344CB8AC3E}">
        <p14:creationId xmlns:p14="http://schemas.microsoft.com/office/powerpoint/2010/main" val="938385661"/>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4026" y="455722"/>
            <a:ext cx="11520487" cy="5755892"/>
          </a:xfrm>
        </p:spPr>
        <p:txBody>
          <a:bodyPr/>
          <a:lstStyle/>
          <a:p>
            <a:r>
              <a:rPr lang="en-US" b="1" dirty="0">
                <a:solidFill>
                  <a:srgbClr val="FF0000"/>
                </a:solidFill>
              </a:rPr>
              <a:t>Duck insurance</a:t>
            </a:r>
          </a:p>
          <a:p>
            <a:r>
              <a:rPr lang="en-US" dirty="0"/>
              <a:t>Ducks in the age group – 6 months to 2 years – can be covered provided the farm has 100 or more birds.</a:t>
            </a:r>
          </a:p>
          <a:p>
            <a:r>
              <a:rPr lang="en-US" dirty="0"/>
              <a:t>The indemnity is limited to 75% of the value of the bird at the time of death.</a:t>
            </a:r>
          </a:p>
          <a:p>
            <a:r>
              <a:rPr lang="en-US" b="1" dirty="0"/>
              <a:t>Aquaculture (shrimp/prawn) insurance</a:t>
            </a:r>
          </a:p>
          <a:p>
            <a:r>
              <a:rPr lang="en-US" dirty="0"/>
              <a:t>Basic cover and Comprehensive cover</a:t>
            </a:r>
          </a:p>
        </p:txBody>
      </p:sp>
    </p:spTree>
    <p:extLst>
      <p:ext uri="{BB962C8B-B14F-4D97-AF65-F5344CB8AC3E}">
        <p14:creationId xmlns:p14="http://schemas.microsoft.com/office/powerpoint/2010/main" val="189675649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Agricultural pump set policy</a:t>
            </a:r>
          </a:p>
        </p:txBody>
      </p:sp>
      <p:sp>
        <p:nvSpPr>
          <p:cNvPr id="3" name="Content Placeholder 2"/>
          <p:cNvSpPr>
            <a:spLocks noGrp="1"/>
          </p:cNvSpPr>
          <p:nvPr>
            <p:ph idx="1"/>
          </p:nvPr>
        </p:nvSpPr>
        <p:spPr/>
        <p:txBody>
          <a:bodyPr>
            <a:normAutofit/>
          </a:bodyPr>
          <a:lstStyle/>
          <a:p>
            <a:pPr marL="0" indent="0" algn="just">
              <a:buNone/>
            </a:pPr>
            <a:r>
              <a:rPr lang="en-US" dirty="0"/>
              <a:t>The insurance Centrifugal Pump sets (electrical and diesel) up to 25 H.R (capacity of approved makes) used for agricultural purposes only.</a:t>
            </a:r>
          </a:p>
          <a:p>
            <a:pPr marL="0" indent="0" algn="just">
              <a:buNone/>
            </a:pPr>
            <a:r>
              <a:rPr lang="en-US" dirty="0"/>
              <a:t>a) </a:t>
            </a:r>
            <a:r>
              <a:rPr lang="en-US" b="1" dirty="0"/>
              <a:t>Coverage</a:t>
            </a:r>
          </a:p>
          <a:p>
            <a:pPr marL="0" indent="0" algn="just">
              <a:buNone/>
            </a:pPr>
            <a:r>
              <a:rPr lang="en-US" dirty="0"/>
              <a:t>The cover is in respect of unforeseen and sudden physical damage to pump</a:t>
            </a:r>
          </a:p>
          <a:p>
            <a:pPr marL="0" indent="0" algn="just">
              <a:buNone/>
            </a:pPr>
            <a:r>
              <a:rPr lang="en-US" dirty="0"/>
              <a:t>sets (including starters) by:</a:t>
            </a:r>
          </a:p>
          <a:p>
            <a:pPr marL="0" indent="0" algn="just">
              <a:buNone/>
            </a:pPr>
            <a:r>
              <a:rPr lang="en-US" dirty="0" err="1"/>
              <a:t>i</a:t>
            </a:r>
            <a:r>
              <a:rPr lang="en-US" dirty="0"/>
              <a:t>. Fire, lightning</a:t>
            </a:r>
          </a:p>
          <a:p>
            <a:pPr marL="0" indent="0" algn="just">
              <a:buNone/>
            </a:pPr>
            <a:r>
              <a:rPr lang="en-US" dirty="0"/>
              <a:t>ii. Riot, strike, malicious damage, terrorism</a:t>
            </a:r>
          </a:p>
          <a:p>
            <a:pPr marL="0" indent="0" algn="just">
              <a:buNone/>
            </a:pPr>
            <a:r>
              <a:rPr lang="en-US" dirty="0"/>
              <a:t>iii. Mechanical, electrical breakdown</a:t>
            </a:r>
          </a:p>
          <a:p>
            <a:pPr marL="0" indent="0" algn="just">
              <a:buNone/>
            </a:pPr>
            <a:r>
              <a:rPr lang="en-US" dirty="0"/>
              <a:t>iv. Burglary (by violent forcible entry and provided the pump set is kept in a locked enclosure)</a:t>
            </a:r>
          </a:p>
        </p:txBody>
      </p:sp>
    </p:spTree>
    <p:extLst>
      <p:ext uri="{BB962C8B-B14F-4D97-AF65-F5344CB8AC3E}">
        <p14:creationId xmlns:p14="http://schemas.microsoft.com/office/powerpoint/2010/main" val="2208198309"/>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Farmers’ package insurance</a:t>
            </a:r>
          </a:p>
        </p:txBody>
      </p:sp>
      <p:pic>
        <p:nvPicPr>
          <p:cNvPr id="4" name="Content Placeholder 3"/>
          <p:cNvPicPr>
            <a:picLocks noGrp="1" noChangeAspect="1"/>
          </p:cNvPicPr>
          <p:nvPr>
            <p:ph idx="1"/>
          </p:nvPr>
        </p:nvPicPr>
        <p:blipFill>
          <a:blip r:embed="rId2"/>
          <a:stretch>
            <a:fillRect/>
          </a:stretch>
        </p:blipFill>
        <p:spPr>
          <a:xfrm>
            <a:off x="609025" y="1145298"/>
            <a:ext cx="7988128" cy="3040723"/>
          </a:xfrm>
          <a:prstGeom prst="rect">
            <a:avLst/>
          </a:prstGeom>
        </p:spPr>
      </p:pic>
      <p:pic>
        <p:nvPicPr>
          <p:cNvPr id="5" name="Picture 4"/>
          <p:cNvPicPr>
            <a:picLocks noChangeAspect="1"/>
          </p:cNvPicPr>
          <p:nvPr/>
        </p:nvPicPr>
        <p:blipFill>
          <a:blip r:embed="rId3"/>
          <a:stretch>
            <a:fillRect/>
          </a:stretch>
        </p:blipFill>
        <p:spPr>
          <a:xfrm>
            <a:off x="513773" y="4047709"/>
            <a:ext cx="8083379" cy="2720643"/>
          </a:xfrm>
          <a:prstGeom prst="rect">
            <a:avLst/>
          </a:prstGeom>
        </p:spPr>
      </p:pic>
    </p:spTree>
    <p:extLst>
      <p:ext uri="{BB962C8B-B14F-4D97-AF65-F5344CB8AC3E}">
        <p14:creationId xmlns:p14="http://schemas.microsoft.com/office/powerpoint/2010/main" val="103290266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1476" y="367553"/>
            <a:ext cx="4774266" cy="651622"/>
          </a:xfrm>
        </p:spPr>
        <p:txBody>
          <a:bodyPr/>
          <a:lstStyle/>
          <a:p>
            <a:r>
              <a:rPr lang="en-US" dirty="0"/>
              <a:t>HUT INSURANCE</a:t>
            </a:r>
          </a:p>
        </p:txBody>
      </p:sp>
      <p:pic>
        <p:nvPicPr>
          <p:cNvPr id="4" name="Content Placeholder 3"/>
          <p:cNvPicPr>
            <a:picLocks noGrp="1" noChangeAspect="1"/>
          </p:cNvPicPr>
          <p:nvPr>
            <p:ph idx="1"/>
          </p:nvPr>
        </p:nvPicPr>
        <p:blipFill>
          <a:blip r:embed="rId2"/>
          <a:stretch>
            <a:fillRect/>
          </a:stretch>
        </p:blipFill>
        <p:spPr>
          <a:xfrm>
            <a:off x="371475" y="1291295"/>
            <a:ext cx="6468595" cy="4943475"/>
          </a:xfrm>
          <a:prstGeom prst="rect">
            <a:avLst/>
          </a:prstGeom>
        </p:spPr>
      </p:pic>
    </p:spTree>
    <p:extLst>
      <p:ext uri="{BB962C8B-B14F-4D97-AF65-F5344CB8AC3E}">
        <p14:creationId xmlns:p14="http://schemas.microsoft.com/office/powerpoint/2010/main" val="264196798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Rural accident package policy</a:t>
            </a:r>
          </a:p>
        </p:txBody>
      </p:sp>
      <p:pic>
        <p:nvPicPr>
          <p:cNvPr id="4" name="Content Placeholder 3"/>
          <p:cNvPicPr>
            <a:picLocks noGrp="1" noChangeAspect="1"/>
          </p:cNvPicPr>
          <p:nvPr>
            <p:ph idx="1"/>
          </p:nvPr>
        </p:nvPicPr>
        <p:blipFill>
          <a:blip r:embed="rId2"/>
          <a:stretch>
            <a:fillRect/>
          </a:stretch>
        </p:blipFill>
        <p:spPr>
          <a:xfrm>
            <a:off x="277785" y="1390487"/>
            <a:ext cx="6305550" cy="1476375"/>
          </a:xfrm>
          <a:prstGeom prst="rect">
            <a:avLst/>
          </a:prstGeom>
        </p:spPr>
      </p:pic>
      <p:sp>
        <p:nvSpPr>
          <p:cNvPr id="5" name="Rectangle 4"/>
          <p:cNvSpPr/>
          <p:nvPr/>
        </p:nvSpPr>
        <p:spPr>
          <a:xfrm>
            <a:off x="258398" y="3053508"/>
            <a:ext cx="4655955" cy="369332"/>
          </a:xfrm>
          <a:prstGeom prst="rect">
            <a:avLst/>
          </a:prstGeom>
        </p:spPr>
        <p:txBody>
          <a:bodyPr wrap="none">
            <a:spAutoFit/>
          </a:bodyPr>
          <a:lstStyle/>
          <a:p>
            <a:r>
              <a:rPr lang="en-US" b="1" dirty="0">
                <a:latin typeface="TrebuchetMS-Bold"/>
              </a:rPr>
              <a:t>Personal accident social security (PASS)</a:t>
            </a:r>
            <a:endParaRPr lang="en-US" dirty="0"/>
          </a:p>
        </p:txBody>
      </p:sp>
      <p:sp>
        <p:nvSpPr>
          <p:cNvPr id="6" name="TextBox 5"/>
          <p:cNvSpPr txBox="1"/>
          <p:nvPr/>
        </p:nvSpPr>
        <p:spPr>
          <a:xfrm>
            <a:off x="258398" y="3747985"/>
            <a:ext cx="11542741" cy="646331"/>
          </a:xfrm>
          <a:prstGeom prst="rect">
            <a:avLst/>
          </a:prstGeom>
          <a:noFill/>
        </p:spPr>
        <p:txBody>
          <a:bodyPr wrap="square" rtlCol="0">
            <a:spAutoFit/>
          </a:bodyPr>
          <a:lstStyle/>
          <a:p>
            <a:r>
              <a:rPr lang="en-US" dirty="0"/>
              <a:t>The Central government had introduced in the year 1985, the Personal Accident Social Security Scheme for the benefit of poor families.</a:t>
            </a:r>
          </a:p>
        </p:txBody>
      </p:sp>
      <p:sp>
        <p:nvSpPr>
          <p:cNvPr id="7" name="Rectangle 6"/>
          <p:cNvSpPr/>
          <p:nvPr/>
        </p:nvSpPr>
        <p:spPr>
          <a:xfrm>
            <a:off x="277785" y="4719462"/>
            <a:ext cx="11146836" cy="1477328"/>
          </a:xfrm>
          <a:prstGeom prst="rect">
            <a:avLst/>
          </a:prstGeom>
        </p:spPr>
        <p:txBody>
          <a:bodyPr wrap="square">
            <a:spAutoFit/>
          </a:bodyPr>
          <a:lstStyle/>
          <a:p>
            <a:r>
              <a:rPr lang="en-US" b="1" dirty="0">
                <a:latin typeface="TrebuchetMS-Bold"/>
              </a:rPr>
              <a:t>Hut insurance scheme</a:t>
            </a:r>
          </a:p>
          <a:p>
            <a:r>
              <a:rPr lang="en-US" dirty="0">
                <a:latin typeface="TrebuchetMS"/>
              </a:rPr>
              <a:t>Hut Insurance Scheme was introduced by the Central Government with effect from 1</a:t>
            </a:r>
            <a:r>
              <a:rPr lang="en-US" sz="800" dirty="0">
                <a:latin typeface="TrebuchetMS"/>
              </a:rPr>
              <a:t>st </a:t>
            </a:r>
            <a:r>
              <a:rPr lang="en-US" dirty="0">
                <a:latin typeface="TrebuchetMS"/>
              </a:rPr>
              <a:t>May, 1988.</a:t>
            </a:r>
          </a:p>
          <a:p>
            <a:endParaRPr lang="en-US" dirty="0">
              <a:latin typeface="TrebuchetMS"/>
            </a:endParaRPr>
          </a:p>
          <a:p>
            <a:r>
              <a:rPr lang="en-US" dirty="0">
                <a:latin typeface="TrebuchetMS"/>
              </a:rPr>
              <a:t>The Scheme provided for payment compensation to very poor families in rural areas when their huts and/or belongings are destroyed by fire (</a:t>
            </a:r>
            <a:r>
              <a:rPr lang="en-US" dirty="0" err="1">
                <a:latin typeface="TrebuchetMS"/>
              </a:rPr>
              <a:t>Rs</a:t>
            </a:r>
            <a:r>
              <a:rPr lang="en-US" dirty="0">
                <a:latin typeface="TrebuchetMS"/>
              </a:rPr>
              <a:t>. 1,000/- for huts and </a:t>
            </a:r>
            <a:r>
              <a:rPr lang="en-US" dirty="0" err="1">
                <a:latin typeface="TrebuchetMS"/>
              </a:rPr>
              <a:t>Rs</a:t>
            </a:r>
            <a:r>
              <a:rPr lang="en-US" dirty="0">
                <a:latin typeface="TrebuchetMS"/>
              </a:rPr>
              <a:t>. 500/- for belongings)</a:t>
            </a:r>
            <a:endParaRPr lang="en-US" dirty="0"/>
          </a:p>
        </p:txBody>
      </p:sp>
    </p:spTree>
    <p:extLst>
      <p:ext uri="{BB962C8B-B14F-4D97-AF65-F5344CB8AC3E}">
        <p14:creationId xmlns:p14="http://schemas.microsoft.com/office/powerpoint/2010/main" val="1113363146"/>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71474" y="193638"/>
            <a:ext cx="11520487" cy="5983325"/>
          </a:xfrm>
        </p:spPr>
        <p:txBody>
          <a:bodyPr>
            <a:normAutofit/>
          </a:bodyPr>
          <a:lstStyle/>
          <a:p>
            <a:pPr marL="0" indent="0">
              <a:buNone/>
            </a:pPr>
            <a:r>
              <a:rPr lang="en-US" b="1" dirty="0"/>
              <a:t>What is Crop Insurance? </a:t>
            </a:r>
            <a:endParaRPr lang="en-US" dirty="0"/>
          </a:p>
          <a:p>
            <a:pPr algn="just"/>
            <a:endParaRPr lang="en-US" dirty="0"/>
          </a:p>
          <a:p>
            <a:pPr algn="just"/>
            <a:r>
              <a:rPr lang="en-US" dirty="0"/>
              <a:t>Crop insurance is an insurance arrangement aiming at mitigating the financial losses suffered by the farmers due to damage and destruction of their crops due to various production risks. </a:t>
            </a:r>
          </a:p>
          <a:p>
            <a:endParaRPr lang="en-US" dirty="0"/>
          </a:p>
          <a:p>
            <a:pPr marL="0" indent="0">
              <a:buNone/>
            </a:pPr>
            <a:r>
              <a:rPr lang="en-US" b="1" dirty="0"/>
              <a:t>What Crop Insurance schemes are available in the country as on today? </a:t>
            </a:r>
            <a:endParaRPr lang="en-US" dirty="0"/>
          </a:p>
          <a:p>
            <a:r>
              <a:rPr lang="en-US" dirty="0"/>
              <a:t>As on 01.03.2016 following central government Schemes are available </a:t>
            </a:r>
          </a:p>
          <a:p>
            <a:r>
              <a:rPr lang="es-ES" dirty="0"/>
              <a:t> </a:t>
            </a:r>
            <a:r>
              <a:rPr lang="es-ES" dirty="0" err="1"/>
              <a:t>Pradhan</a:t>
            </a:r>
            <a:r>
              <a:rPr lang="es-ES" dirty="0"/>
              <a:t> </a:t>
            </a:r>
            <a:r>
              <a:rPr lang="es-ES" dirty="0" err="1"/>
              <a:t>Mantri</a:t>
            </a:r>
            <a:r>
              <a:rPr lang="es-ES" dirty="0"/>
              <a:t> </a:t>
            </a:r>
            <a:r>
              <a:rPr lang="es-ES" dirty="0" err="1"/>
              <a:t>Fasal</a:t>
            </a:r>
            <a:r>
              <a:rPr lang="es-ES" dirty="0"/>
              <a:t> </a:t>
            </a:r>
            <a:r>
              <a:rPr lang="es-ES" dirty="0" err="1"/>
              <a:t>Bima</a:t>
            </a:r>
            <a:r>
              <a:rPr lang="es-ES" dirty="0"/>
              <a:t> </a:t>
            </a:r>
            <a:r>
              <a:rPr lang="es-ES" dirty="0" err="1"/>
              <a:t>Yojana</a:t>
            </a:r>
            <a:r>
              <a:rPr lang="es-ES" dirty="0"/>
              <a:t> (PMFBY) </a:t>
            </a:r>
            <a:r>
              <a:rPr lang="es-ES" dirty="0" err="1"/>
              <a:t>Insurance</a:t>
            </a:r>
            <a:r>
              <a:rPr lang="es-ES" dirty="0"/>
              <a:t> </a:t>
            </a:r>
          </a:p>
          <a:p>
            <a:r>
              <a:rPr lang="en-US" dirty="0"/>
              <a:t> Weather Based Crop Insurance Scheme (WBCIS) </a:t>
            </a:r>
          </a:p>
          <a:p>
            <a:r>
              <a:rPr lang="fr-FR" dirty="0"/>
              <a:t> </a:t>
            </a:r>
            <a:r>
              <a:rPr lang="fr-FR" dirty="0" err="1"/>
              <a:t>Coconut</a:t>
            </a:r>
            <a:r>
              <a:rPr lang="fr-FR" dirty="0"/>
              <a:t> Palm </a:t>
            </a:r>
            <a:r>
              <a:rPr lang="fr-FR" dirty="0" err="1"/>
              <a:t>Insurance</a:t>
            </a:r>
            <a:r>
              <a:rPr lang="fr-FR" dirty="0"/>
              <a:t> </a:t>
            </a:r>
            <a:r>
              <a:rPr lang="fr-FR" dirty="0" err="1"/>
              <a:t>Scheme</a:t>
            </a:r>
            <a:r>
              <a:rPr lang="fr-FR" dirty="0"/>
              <a:t> (CPIS) </a:t>
            </a:r>
          </a:p>
          <a:p>
            <a:r>
              <a:rPr lang="en-US" dirty="0"/>
              <a:t> Unified Package Insurance Scheme(UPIS) </a:t>
            </a:r>
          </a:p>
          <a:p>
            <a:pPr marL="0" indent="0">
              <a:buNone/>
            </a:pPr>
            <a:endParaRPr lang="en-US" dirty="0"/>
          </a:p>
        </p:txBody>
      </p:sp>
    </p:spTree>
    <p:extLst>
      <p:ext uri="{BB962C8B-B14F-4D97-AF65-F5344CB8AC3E}">
        <p14:creationId xmlns:p14="http://schemas.microsoft.com/office/powerpoint/2010/main" val="39247105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975858" y="350188"/>
            <a:ext cx="9843080" cy="635978"/>
          </a:xfrm>
          <a:prstGeom prst="rect">
            <a:avLst/>
          </a:prstGeom>
        </p:spPr>
        <p:txBody>
          <a:bodyPr>
            <a:normAutofit fontScale="97500"/>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4000" dirty="0"/>
              <a:t>PERSONAL ACCIDENT</a:t>
            </a:r>
          </a:p>
        </p:txBody>
      </p:sp>
      <p:graphicFrame>
        <p:nvGraphicFramePr>
          <p:cNvPr id="6" name="Content Placeholder 6"/>
          <p:cNvGraphicFramePr>
            <a:graphicFrameLocks/>
          </p:cNvGraphicFramePr>
          <p:nvPr/>
        </p:nvGraphicFramePr>
        <p:xfrm>
          <a:off x="1389234" y="1415379"/>
          <a:ext cx="9156743" cy="4311004"/>
        </p:xfrm>
        <a:graphic>
          <a:graphicData uri="http://schemas.openxmlformats.org/drawingml/2006/table">
            <a:tbl>
              <a:tblPr firstRow="1" bandRow="1">
                <a:tableStyleId>{F2DE63D5-997A-4646-A377-4702673A728D}</a:tableStyleId>
              </a:tblPr>
              <a:tblGrid>
                <a:gridCol w="1118801">
                  <a:extLst>
                    <a:ext uri="{9D8B030D-6E8A-4147-A177-3AD203B41FA5}">
                      <a16:colId xmlns:a16="http://schemas.microsoft.com/office/drawing/2014/main" val="20000"/>
                    </a:ext>
                  </a:extLst>
                </a:gridCol>
                <a:gridCol w="2751866">
                  <a:extLst>
                    <a:ext uri="{9D8B030D-6E8A-4147-A177-3AD203B41FA5}">
                      <a16:colId xmlns:a16="http://schemas.microsoft.com/office/drawing/2014/main" val="20001"/>
                    </a:ext>
                  </a:extLst>
                </a:gridCol>
                <a:gridCol w="5286076">
                  <a:extLst>
                    <a:ext uri="{9D8B030D-6E8A-4147-A177-3AD203B41FA5}">
                      <a16:colId xmlns:a16="http://schemas.microsoft.com/office/drawing/2014/main" val="20002"/>
                    </a:ext>
                  </a:extLst>
                </a:gridCol>
              </a:tblGrid>
              <a:tr h="729452">
                <a:tc>
                  <a:txBody>
                    <a:bodyPr/>
                    <a:lstStyle/>
                    <a:p>
                      <a:pPr algn="ctr"/>
                      <a:r>
                        <a:rPr lang="en-US" dirty="0"/>
                        <a:t>Section</a:t>
                      </a:r>
                    </a:p>
                  </a:txBody>
                  <a:tcPr/>
                </a:tc>
                <a:tc>
                  <a:txBody>
                    <a:bodyPr/>
                    <a:lstStyle/>
                    <a:p>
                      <a:pPr algn="l"/>
                      <a:r>
                        <a:rPr lang="en-US" dirty="0"/>
                        <a:t>Contingency*</a:t>
                      </a:r>
                    </a:p>
                    <a:p>
                      <a:pPr algn="l"/>
                      <a:r>
                        <a:rPr lang="en-US" dirty="0"/>
                        <a:t>(24 hours worldwide)</a:t>
                      </a:r>
                    </a:p>
                  </a:txBody>
                  <a:tcPr/>
                </a:tc>
                <a:tc>
                  <a:txBody>
                    <a:bodyPr/>
                    <a:lstStyle/>
                    <a:p>
                      <a:pPr algn="ctr"/>
                      <a:r>
                        <a:rPr lang="en-US" dirty="0"/>
                        <a:t>Amount of Compensation Payable</a:t>
                      </a:r>
                    </a:p>
                  </a:txBody>
                  <a:tcPr/>
                </a:tc>
                <a:extLst>
                  <a:ext uri="{0D108BD9-81ED-4DB2-BD59-A6C34878D82A}">
                    <a16:rowId xmlns:a16="http://schemas.microsoft.com/office/drawing/2014/main" val="10000"/>
                  </a:ext>
                </a:extLst>
              </a:tr>
              <a:tr h="295833">
                <a:tc>
                  <a:txBody>
                    <a:bodyPr/>
                    <a:lstStyle/>
                    <a:p>
                      <a:pPr algn="ctr"/>
                      <a:r>
                        <a:rPr lang="en-US" dirty="0"/>
                        <a:t>a</a:t>
                      </a:r>
                      <a:endParaRPr lang="en-US" dirty="0">
                        <a:solidFill>
                          <a:srgbClr val="FF0000"/>
                        </a:solidFill>
                      </a:endParaRPr>
                    </a:p>
                  </a:txBody>
                  <a:tcPr/>
                </a:tc>
                <a:tc>
                  <a:txBody>
                    <a:bodyPr/>
                    <a:lstStyle/>
                    <a:p>
                      <a:pPr algn="l"/>
                      <a:r>
                        <a:rPr lang="en-US" dirty="0"/>
                        <a:t>Death</a:t>
                      </a:r>
                    </a:p>
                  </a:txBody>
                  <a:tcPr/>
                </a:tc>
                <a:tc>
                  <a:txBody>
                    <a:bodyPr/>
                    <a:lstStyle/>
                    <a:p>
                      <a:pPr algn="l"/>
                      <a:r>
                        <a:rPr lang="en-US" dirty="0"/>
                        <a:t>100% of CSI</a:t>
                      </a:r>
                    </a:p>
                  </a:txBody>
                  <a:tcPr/>
                </a:tc>
                <a:extLst>
                  <a:ext uri="{0D108BD9-81ED-4DB2-BD59-A6C34878D82A}">
                    <a16:rowId xmlns:a16="http://schemas.microsoft.com/office/drawing/2014/main" val="10001"/>
                  </a:ext>
                </a:extLst>
              </a:tr>
              <a:tr h="729452">
                <a:tc>
                  <a:txBody>
                    <a:bodyPr/>
                    <a:lstStyle/>
                    <a:p>
                      <a:pPr algn="ctr"/>
                      <a:r>
                        <a:rPr lang="en-US" dirty="0"/>
                        <a:t>b</a:t>
                      </a:r>
                      <a:endParaRPr lang="en-US" dirty="0">
                        <a:solidFill>
                          <a:srgbClr val="FF0000"/>
                        </a:solidFill>
                      </a:endParaRPr>
                    </a:p>
                  </a:txBody>
                  <a:tcPr/>
                </a:tc>
                <a:tc>
                  <a:txBody>
                    <a:bodyPr/>
                    <a:lstStyle/>
                    <a:p>
                      <a:r>
                        <a:rPr lang="en-US" sz="1800" b="0" i="0" u="none" strike="noStrike" kern="1200" baseline="0" dirty="0">
                          <a:solidFill>
                            <a:schemeClr val="tx1"/>
                          </a:solidFill>
                          <a:latin typeface="+mn-lt"/>
                          <a:ea typeface="+mn-ea"/>
                          <a:cs typeface="+mn-cs"/>
                        </a:rPr>
                        <a:t>Loss of two limbs or</a:t>
                      </a:r>
                    </a:p>
                    <a:p>
                      <a:r>
                        <a:rPr lang="en-US" sz="1800" b="0" i="0" u="none" strike="noStrike" kern="1200" baseline="0" dirty="0">
                          <a:solidFill>
                            <a:schemeClr val="tx1"/>
                          </a:solidFill>
                          <a:latin typeface="+mn-lt"/>
                          <a:ea typeface="+mn-ea"/>
                          <a:cs typeface="+mn-cs"/>
                        </a:rPr>
                        <a:t>both eyes or one</a:t>
                      </a:r>
                    </a:p>
                    <a:p>
                      <a:r>
                        <a:rPr lang="en-US" sz="1800" b="0" i="0" u="none" strike="noStrike" kern="1200" baseline="0" dirty="0">
                          <a:solidFill>
                            <a:schemeClr val="tx1"/>
                          </a:solidFill>
                          <a:latin typeface="+mn-lt"/>
                          <a:ea typeface="+mn-ea"/>
                          <a:cs typeface="+mn-cs"/>
                        </a:rPr>
                        <a:t>limb and one eye.</a:t>
                      </a:r>
                      <a:endParaRPr lang="en-US" dirty="0"/>
                    </a:p>
                  </a:txBody>
                  <a:tcPr/>
                </a:tc>
                <a:tc>
                  <a:txBody>
                    <a:bodyPr/>
                    <a:lstStyle/>
                    <a:p>
                      <a:pPr algn="l"/>
                      <a:r>
                        <a:rPr lang="en-US" dirty="0"/>
                        <a:t>100%</a:t>
                      </a:r>
                      <a:r>
                        <a:rPr lang="en-US" baseline="0" dirty="0"/>
                        <a:t> of CSI</a:t>
                      </a:r>
                      <a:endParaRPr lang="en-US" dirty="0"/>
                    </a:p>
                  </a:txBody>
                  <a:tcPr/>
                </a:tc>
                <a:extLst>
                  <a:ext uri="{0D108BD9-81ED-4DB2-BD59-A6C34878D82A}">
                    <a16:rowId xmlns:a16="http://schemas.microsoft.com/office/drawing/2014/main" val="10002"/>
                  </a:ext>
                </a:extLst>
              </a:tr>
              <a:tr h="510616">
                <a:tc>
                  <a:txBody>
                    <a:bodyPr/>
                    <a:lstStyle/>
                    <a:p>
                      <a:pPr algn="ctr"/>
                      <a:r>
                        <a:rPr lang="en-US" dirty="0"/>
                        <a:t>c</a:t>
                      </a:r>
                      <a:endParaRPr lang="en-US" dirty="0">
                        <a:solidFill>
                          <a:srgbClr val="FF0000"/>
                        </a:solidFill>
                      </a:endParaRPr>
                    </a:p>
                  </a:txBody>
                  <a:tcPr/>
                </a:tc>
                <a:tc>
                  <a:txBody>
                    <a:bodyPr/>
                    <a:lstStyle/>
                    <a:p>
                      <a:r>
                        <a:rPr lang="en-US" sz="1800" b="0" i="0" u="none" strike="noStrike" kern="1200" baseline="0" dirty="0">
                          <a:solidFill>
                            <a:schemeClr val="tx1"/>
                          </a:solidFill>
                          <a:latin typeface="+mn-lt"/>
                          <a:ea typeface="+mn-ea"/>
                          <a:cs typeface="+mn-cs"/>
                        </a:rPr>
                        <a:t>Loss of one limb or</a:t>
                      </a:r>
                    </a:p>
                    <a:p>
                      <a:r>
                        <a:rPr lang="en-US" sz="1800" b="0" i="0" u="none" strike="noStrike" kern="1200" baseline="0" dirty="0">
                          <a:solidFill>
                            <a:schemeClr val="tx1"/>
                          </a:solidFill>
                          <a:latin typeface="+mn-lt"/>
                          <a:ea typeface="+mn-ea"/>
                          <a:cs typeface="+mn-cs"/>
                        </a:rPr>
                        <a:t>one eye</a:t>
                      </a:r>
                      <a:endParaRPr lang="en-US" dirty="0"/>
                    </a:p>
                  </a:txBody>
                  <a:tcPr/>
                </a:tc>
                <a:tc>
                  <a:txBody>
                    <a:bodyPr/>
                    <a:lstStyle/>
                    <a:p>
                      <a:pPr algn="l"/>
                      <a:r>
                        <a:rPr lang="en-US" dirty="0"/>
                        <a:t>50% of CSI</a:t>
                      </a:r>
                    </a:p>
                  </a:txBody>
                  <a:tcPr>
                    <a:solidFill>
                      <a:schemeClr val="bg1"/>
                    </a:solidFill>
                  </a:tcPr>
                </a:tc>
                <a:extLst>
                  <a:ext uri="{0D108BD9-81ED-4DB2-BD59-A6C34878D82A}">
                    <a16:rowId xmlns:a16="http://schemas.microsoft.com/office/drawing/2014/main" val="10003"/>
                  </a:ext>
                </a:extLst>
              </a:tr>
              <a:tr h="510616">
                <a:tc>
                  <a:txBody>
                    <a:bodyPr/>
                    <a:lstStyle/>
                    <a:p>
                      <a:pPr algn="ctr"/>
                      <a:r>
                        <a:rPr lang="en-US" dirty="0"/>
                        <a:t>d</a:t>
                      </a:r>
                      <a:endParaRPr lang="en-US" dirty="0">
                        <a:solidFill>
                          <a:srgbClr val="FF0000"/>
                        </a:solidFill>
                      </a:endParaRPr>
                    </a:p>
                  </a:txBody>
                  <a:tcPr/>
                </a:tc>
                <a:tc>
                  <a:txBody>
                    <a:bodyPr/>
                    <a:lstStyle/>
                    <a:p>
                      <a:pPr algn="l"/>
                      <a:r>
                        <a:rPr lang="en-US" dirty="0"/>
                        <a:t>PTD other than above</a:t>
                      </a:r>
                    </a:p>
                  </a:txBody>
                  <a:tcPr/>
                </a:tc>
                <a:tc>
                  <a:txBody>
                    <a:bodyPr/>
                    <a:lstStyle/>
                    <a:p>
                      <a:pPr algn="l"/>
                      <a:r>
                        <a:rPr lang="en-US" dirty="0"/>
                        <a:t>100% of CSI</a:t>
                      </a:r>
                    </a:p>
                  </a:txBody>
                  <a:tcPr/>
                </a:tc>
                <a:extLst>
                  <a:ext uri="{0D108BD9-81ED-4DB2-BD59-A6C34878D82A}">
                    <a16:rowId xmlns:a16="http://schemas.microsoft.com/office/drawing/2014/main" val="10004"/>
                  </a:ext>
                </a:extLst>
              </a:tr>
              <a:tr h="510616">
                <a:tc>
                  <a:txBody>
                    <a:bodyPr/>
                    <a:lstStyle/>
                    <a:p>
                      <a:pPr algn="ctr"/>
                      <a:r>
                        <a:rPr lang="en-US" dirty="0"/>
                        <a:t>e</a:t>
                      </a:r>
                      <a:endParaRPr lang="en-US" dirty="0">
                        <a:solidFill>
                          <a:srgbClr val="FF0000"/>
                        </a:solidFill>
                      </a:endParaRPr>
                    </a:p>
                  </a:txBody>
                  <a:tcPr/>
                </a:tc>
                <a:tc>
                  <a:txBody>
                    <a:bodyPr/>
                    <a:lstStyle/>
                    <a:p>
                      <a:pPr algn="l"/>
                      <a:r>
                        <a:rPr lang="en-US" dirty="0"/>
                        <a:t>PPD</a:t>
                      </a:r>
                    </a:p>
                  </a:txBody>
                  <a:tcPr/>
                </a:tc>
                <a:tc>
                  <a:txBody>
                    <a:bodyPr/>
                    <a:lstStyle/>
                    <a:p>
                      <a:pPr algn="l"/>
                      <a:r>
                        <a:rPr lang="en-US" dirty="0"/>
                        <a:t>Percentage</a:t>
                      </a:r>
                      <a:r>
                        <a:rPr lang="en-US" baseline="0" dirty="0"/>
                        <a:t> as shown in the table in the policy</a:t>
                      </a:r>
                      <a:endParaRPr lang="en-US" dirty="0"/>
                    </a:p>
                  </a:txBody>
                  <a:tcPr/>
                </a:tc>
                <a:extLst>
                  <a:ext uri="{0D108BD9-81ED-4DB2-BD59-A6C34878D82A}">
                    <a16:rowId xmlns:a16="http://schemas.microsoft.com/office/drawing/2014/main" val="10005"/>
                  </a:ext>
                </a:extLst>
              </a:tr>
              <a:tr h="510616">
                <a:tc>
                  <a:txBody>
                    <a:bodyPr/>
                    <a:lstStyle/>
                    <a:p>
                      <a:pPr algn="ctr"/>
                      <a:r>
                        <a:rPr lang="en-US" dirty="0"/>
                        <a:t>f</a:t>
                      </a:r>
                      <a:endParaRPr lang="en-US" dirty="0">
                        <a:solidFill>
                          <a:srgbClr val="FF0000"/>
                        </a:solidFill>
                      </a:endParaRPr>
                    </a:p>
                  </a:txBody>
                  <a:tcPr/>
                </a:tc>
                <a:tc>
                  <a:txBody>
                    <a:bodyPr/>
                    <a:lstStyle/>
                    <a:p>
                      <a:pPr algn="l"/>
                      <a:r>
                        <a:rPr lang="en-US" dirty="0"/>
                        <a:t>TTD</a:t>
                      </a:r>
                    </a:p>
                  </a:txBody>
                  <a:tcPr/>
                </a:tc>
                <a:tc>
                  <a:txBody>
                    <a:bodyPr/>
                    <a:lstStyle/>
                    <a:p>
                      <a:pPr algn="l"/>
                      <a:r>
                        <a:rPr lang="en-US" dirty="0"/>
                        <a:t>Weekly payment at 1%</a:t>
                      </a:r>
                      <a:r>
                        <a:rPr lang="en-US" baseline="0" dirty="0"/>
                        <a:t> of the CSI subject to a maximum of 100 weeks</a:t>
                      </a:r>
                    </a:p>
                  </a:txBody>
                  <a:tcPr/>
                </a:tc>
                <a:extLst>
                  <a:ext uri="{0D108BD9-81ED-4DB2-BD59-A6C34878D82A}">
                    <a16:rowId xmlns:a16="http://schemas.microsoft.com/office/drawing/2014/main" val="10006"/>
                  </a:ext>
                </a:extLst>
              </a:tr>
            </a:tbl>
          </a:graphicData>
        </a:graphic>
      </p:graphicFrame>
      <p:sp>
        <p:nvSpPr>
          <p:cNvPr id="8" name="TextBox 7"/>
          <p:cNvSpPr txBox="1"/>
          <p:nvPr/>
        </p:nvSpPr>
        <p:spPr>
          <a:xfrm>
            <a:off x="6897398" y="5883620"/>
            <a:ext cx="3525294" cy="738664"/>
          </a:xfrm>
          <a:prstGeom prst="rect">
            <a:avLst/>
          </a:prstGeom>
          <a:noFill/>
        </p:spPr>
        <p:txBody>
          <a:bodyPr wrap="square" rtlCol="0">
            <a:spAutoFit/>
          </a:bodyPr>
          <a:lstStyle/>
          <a:p>
            <a:r>
              <a:rPr lang="en-US" dirty="0"/>
              <a:t>*</a:t>
            </a:r>
            <a:r>
              <a:rPr lang="en-US" sz="1200" i="1" dirty="0">
                <a:solidFill>
                  <a:srgbClr val="7030A0"/>
                </a:solidFill>
                <a:latin typeface="Georgia" panose="02040502050405020303" pitchFamily="18" charset="0"/>
              </a:rPr>
              <a:t>1. Capital Benefits: a to e; Weekly benefit: f</a:t>
            </a:r>
          </a:p>
          <a:p>
            <a:r>
              <a:rPr lang="en-US" sz="1200" i="1" dirty="0">
                <a:solidFill>
                  <a:srgbClr val="7030A0"/>
                </a:solidFill>
                <a:latin typeface="Georgia" panose="02040502050405020303" pitchFamily="18" charset="0"/>
              </a:rPr>
              <a:t>  2. Travel as a passenger in a licensed standard type of aircraft is automatically covered.</a:t>
            </a:r>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09199" y="1"/>
            <a:ext cx="1182799" cy="704192"/>
          </a:xfrm>
          <a:prstGeom prst="rect">
            <a:avLst/>
          </a:prstGeom>
        </p:spPr>
      </p:pic>
    </p:spTree>
    <p:extLst>
      <p:ext uri="{BB962C8B-B14F-4D97-AF65-F5344CB8AC3E}">
        <p14:creationId xmlns:p14="http://schemas.microsoft.com/office/powerpoint/2010/main" val="2916387163"/>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71474" y="357352"/>
            <a:ext cx="11520487" cy="5819611"/>
          </a:xfrm>
        </p:spPr>
        <p:txBody>
          <a:bodyPr>
            <a:normAutofit lnSpcReduction="10000"/>
          </a:bodyPr>
          <a:lstStyle/>
          <a:p>
            <a:endParaRPr lang="en-US" dirty="0"/>
          </a:p>
          <a:p>
            <a:r>
              <a:rPr lang="en-US" dirty="0"/>
              <a:t> </a:t>
            </a:r>
            <a:r>
              <a:rPr lang="en-US" b="1" dirty="0"/>
              <a:t>What is the objective of Pradhan </a:t>
            </a:r>
            <a:r>
              <a:rPr lang="en-US" b="1" dirty="0" err="1"/>
              <a:t>Mantri</a:t>
            </a:r>
            <a:r>
              <a:rPr lang="en-US" b="1" dirty="0"/>
              <a:t> </a:t>
            </a:r>
            <a:r>
              <a:rPr lang="en-US" b="1" dirty="0" err="1"/>
              <a:t>Fasal</a:t>
            </a:r>
            <a:r>
              <a:rPr lang="en-US" b="1" dirty="0"/>
              <a:t> </a:t>
            </a:r>
            <a:r>
              <a:rPr lang="en-US" b="1" dirty="0" err="1"/>
              <a:t>Bima</a:t>
            </a:r>
            <a:r>
              <a:rPr lang="en-US" b="1" dirty="0"/>
              <a:t> </a:t>
            </a:r>
            <a:r>
              <a:rPr lang="en-US" b="1" dirty="0" err="1"/>
              <a:t>Yojana</a:t>
            </a:r>
            <a:r>
              <a:rPr lang="en-US" b="1" dirty="0"/>
              <a:t>?</a:t>
            </a:r>
          </a:p>
          <a:p>
            <a:endParaRPr lang="en-US" dirty="0"/>
          </a:p>
          <a:p>
            <a:pPr algn="just"/>
            <a:r>
              <a:rPr lang="en-US" dirty="0"/>
              <a:t>Providing financial support to farmers suffering crop loss/ damage arising out of unforeseen events. </a:t>
            </a:r>
          </a:p>
          <a:p>
            <a:r>
              <a:rPr lang="en-US" dirty="0"/>
              <a:t>stabilizing the income of farmers to ensure their continuance in farming </a:t>
            </a:r>
          </a:p>
          <a:p>
            <a:r>
              <a:rPr lang="en-US" dirty="0"/>
              <a:t>encouraging farmers to adopt innovative and modern agricultural practices </a:t>
            </a:r>
          </a:p>
          <a:p>
            <a:r>
              <a:rPr lang="en-US" dirty="0"/>
              <a:t>Ensuring flow of credit to the agriculture sector</a:t>
            </a:r>
          </a:p>
          <a:p>
            <a:endParaRPr lang="en-US" dirty="0"/>
          </a:p>
          <a:p>
            <a:r>
              <a:rPr lang="en-US" dirty="0"/>
              <a:t> </a:t>
            </a:r>
            <a:r>
              <a:rPr lang="en-US" b="1" dirty="0"/>
              <a:t>What all risks are covered under PMFBY </a:t>
            </a:r>
            <a:endParaRPr lang="en-US" dirty="0"/>
          </a:p>
          <a:p>
            <a:r>
              <a:rPr lang="en-US" dirty="0"/>
              <a:t>Natural disaster, pest attacks and weather vagaries such excess or deficit Rainfall , excess or deficit temperature , humidity , frost , </a:t>
            </a:r>
            <a:r>
              <a:rPr lang="en-US" dirty="0" err="1"/>
              <a:t>windspeed</a:t>
            </a:r>
            <a:r>
              <a:rPr lang="en-US" dirty="0"/>
              <a:t> etc. </a:t>
            </a:r>
          </a:p>
        </p:txBody>
      </p:sp>
    </p:spTree>
    <p:extLst>
      <p:ext uri="{BB962C8B-B14F-4D97-AF65-F5344CB8AC3E}">
        <p14:creationId xmlns:p14="http://schemas.microsoft.com/office/powerpoint/2010/main" val="418109774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71474" y="220718"/>
            <a:ext cx="11520487" cy="6232634"/>
          </a:xfrm>
        </p:spPr>
        <p:txBody>
          <a:bodyPr/>
          <a:lstStyle/>
          <a:p>
            <a:pPr marL="0" indent="0">
              <a:buNone/>
            </a:pPr>
            <a:r>
              <a:rPr lang="en-US" b="1" dirty="0"/>
              <a:t>Which crop can be covered under this scheme? </a:t>
            </a:r>
            <a:endParaRPr lang="en-US" dirty="0"/>
          </a:p>
          <a:p>
            <a:r>
              <a:rPr lang="en-US" dirty="0"/>
              <a:t>Food Crops </a:t>
            </a:r>
            <a:r>
              <a:rPr lang="en-US" dirty="0" err="1"/>
              <a:t>e.g</a:t>
            </a:r>
            <a:r>
              <a:rPr lang="en-US" dirty="0"/>
              <a:t> cereals , millets and pulses </a:t>
            </a:r>
          </a:p>
          <a:p>
            <a:r>
              <a:rPr lang="en-US" dirty="0"/>
              <a:t>Oilseeds </a:t>
            </a:r>
            <a:r>
              <a:rPr lang="en-US" dirty="0" err="1"/>
              <a:t>e.g</a:t>
            </a:r>
            <a:r>
              <a:rPr lang="en-US" dirty="0"/>
              <a:t> groundnut </a:t>
            </a:r>
          </a:p>
          <a:p>
            <a:r>
              <a:rPr lang="en-US" dirty="0"/>
              <a:t>Annual Commercial /Annual Horticulture Crops </a:t>
            </a:r>
            <a:r>
              <a:rPr lang="en-US" dirty="0" err="1"/>
              <a:t>e.g</a:t>
            </a:r>
            <a:r>
              <a:rPr lang="en-US" dirty="0"/>
              <a:t> fruits and vegetables </a:t>
            </a:r>
          </a:p>
          <a:p>
            <a:pPr algn="just"/>
            <a:endParaRPr lang="en-US" dirty="0"/>
          </a:p>
          <a:p>
            <a:r>
              <a:rPr lang="en-US" b="1" dirty="0"/>
              <a:t>What is the farmer eligibility to be covered under PMFBY? </a:t>
            </a:r>
            <a:endParaRPr lang="en-US" dirty="0"/>
          </a:p>
          <a:p>
            <a:pPr marL="0" indent="0">
              <a:buNone/>
            </a:pPr>
            <a:r>
              <a:rPr lang="en-US" b="1" dirty="0"/>
              <a:t>Compulsory Component: </a:t>
            </a:r>
            <a:r>
              <a:rPr lang="en-US" dirty="0"/>
              <a:t>All </a:t>
            </a:r>
            <a:r>
              <a:rPr lang="en-US" dirty="0" err="1"/>
              <a:t>All</a:t>
            </a:r>
            <a:r>
              <a:rPr lang="en-US" dirty="0"/>
              <a:t> farmers availing Seasonal Agricultural Operations (SAO) loans from Financial Institutions (i.e. </a:t>
            </a:r>
            <a:r>
              <a:rPr lang="en-US" dirty="0" err="1"/>
              <a:t>loanee</a:t>
            </a:r>
            <a:r>
              <a:rPr lang="en-US" dirty="0"/>
              <a:t> farmers) for the notified crop(s) would be covered compulsorily. </a:t>
            </a:r>
          </a:p>
          <a:p>
            <a:endParaRPr lang="en-US" dirty="0"/>
          </a:p>
          <a:p>
            <a:r>
              <a:rPr lang="en-US" b="1" dirty="0"/>
              <a:t>Voluntary Component : </a:t>
            </a:r>
            <a:r>
              <a:rPr lang="en-US" dirty="0"/>
              <a:t>The Scheme would be optional for the non-</a:t>
            </a:r>
            <a:r>
              <a:rPr lang="en-US" dirty="0" err="1"/>
              <a:t>loanee</a:t>
            </a:r>
            <a:r>
              <a:rPr lang="en-US" dirty="0"/>
              <a:t> farmers and cultivators </a:t>
            </a:r>
          </a:p>
          <a:p>
            <a:endParaRPr lang="en-US" dirty="0"/>
          </a:p>
        </p:txBody>
      </p:sp>
    </p:spTree>
    <p:extLst>
      <p:ext uri="{BB962C8B-B14F-4D97-AF65-F5344CB8AC3E}">
        <p14:creationId xmlns:p14="http://schemas.microsoft.com/office/powerpoint/2010/main" val="2895472877"/>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71474" y="462456"/>
            <a:ext cx="11520487" cy="5714508"/>
          </a:xfrm>
        </p:spPr>
        <p:txBody>
          <a:bodyPr/>
          <a:lstStyle/>
          <a:p>
            <a:endParaRPr lang="en-US" dirty="0"/>
          </a:p>
          <a:p>
            <a:pPr algn="just"/>
            <a:r>
              <a:rPr lang="en-US" b="1" dirty="0"/>
              <a:t>What is the extent of coverage available for the crops? </a:t>
            </a:r>
            <a:endParaRPr lang="en-US" dirty="0"/>
          </a:p>
          <a:p>
            <a:r>
              <a:rPr lang="en-US" dirty="0"/>
              <a:t>The Sum Insured is basis the cost of input of cultivation of crop. </a:t>
            </a:r>
          </a:p>
          <a:p>
            <a:r>
              <a:rPr lang="en-US" dirty="0"/>
              <a:t>The level of indemnity is fixed at district and crop level in different levels such as - 70% High Risk, 80% Moderate Risk and 90% Low Risk. </a:t>
            </a:r>
          </a:p>
          <a:p>
            <a:pPr marL="0" indent="0">
              <a:buNone/>
            </a:pPr>
            <a:endParaRPr lang="en-US" dirty="0"/>
          </a:p>
          <a:p>
            <a:r>
              <a:rPr lang="en-US" b="1" dirty="0"/>
              <a:t>Is there any timeline (Cut-off date) for enrolment for PMFBY ? </a:t>
            </a:r>
            <a:endParaRPr lang="en-US" dirty="0"/>
          </a:p>
          <a:p>
            <a:pPr algn="just"/>
            <a:r>
              <a:rPr lang="en-US" dirty="0"/>
              <a:t>As per the PMFBY guidelines and cut off dates vary for different intermediaries and Banks the overall loaning period for covering of </a:t>
            </a:r>
            <a:r>
              <a:rPr lang="en-US" dirty="0" err="1"/>
              <a:t>loanee</a:t>
            </a:r>
            <a:r>
              <a:rPr lang="en-US" dirty="0"/>
              <a:t> farmers under compulsory components would be, for </a:t>
            </a:r>
            <a:r>
              <a:rPr lang="en-US" dirty="0" err="1"/>
              <a:t>Kharif</a:t>
            </a:r>
            <a:r>
              <a:rPr lang="en-US" dirty="0"/>
              <a:t> – April to July and Rabi – October to December. </a:t>
            </a:r>
          </a:p>
        </p:txBody>
      </p:sp>
    </p:spTree>
    <p:extLst>
      <p:ext uri="{BB962C8B-B14F-4D97-AF65-F5344CB8AC3E}">
        <p14:creationId xmlns:p14="http://schemas.microsoft.com/office/powerpoint/2010/main" val="1076104591"/>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71474" y="493986"/>
            <a:ext cx="11520487" cy="5682977"/>
          </a:xfrm>
        </p:spPr>
        <p:txBody>
          <a:bodyPr>
            <a:normAutofit lnSpcReduction="10000"/>
          </a:bodyPr>
          <a:lstStyle/>
          <a:p>
            <a:endParaRPr lang="en-US" dirty="0"/>
          </a:p>
          <a:p>
            <a:r>
              <a:rPr lang="en-US" b="1" dirty="0"/>
              <a:t>What is Sum Insured Limit for individual farmer? </a:t>
            </a:r>
            <a:endParaRPr lang="en-US" dirty="0"/>
          </a:p>
          <a:p>
            <a:pPr algn="just"/>
            <a:r>
              <a:rPr lang="en-US" dirty="0"/>
              <a:t>Sum Insured for individual farmer is equal to scale of finance per hectare multiplied by area of notified crop by the farmers for insurance. </a:t>
            </a:r>
          </a:p>
          <a:p>
            <a:pPr algn="just"/>
            <a:endParaRPr lang="en-US" dirty="0"/>
          </a:p>
          <a:p>
            <a:pPr algn="just"/>
            <a:r>
              <a:rPr lang="en-US" b="1" dirty="0"/>
              <a:t>What are the Premium Rates charged under this scheme? </a:t>
            </a:r>
            <a:endParaRPr lang="en-US" dirty="0"/>
          </a:p>
          <a:p>
            <a:pPr algn="just"/>
            <a:r>
              <a:rPr lang="en-US" dirty="0"/>
              <a:t>Actuarial premium rates to be charged under PMFBY scheme are as follow:- </a:t>
            </a:r>
          </a:p>
          <a:p>
            <a:pPr algn="just"/>
            <a:r>
              <a:rPr lang="en-US" dirty="0"/>
              <a:t>a. For </a:t>
            </a:r>
            <a:r>
              <a:rPr lang="en-US" dirty="0" err="1"/>
              <a:t>Kharif</a:t>
            </a:r>
            <a:r>
              <a:rPr lang="en-US" dirty="0"/>
              <a:t> Crops, the maximum premium rates payable by the farmers is 2 % of Sum Insured or Actuarial premium rate whichever is less. </a:t>
            </a:r>
          </a:p>
          <a:p>
            <a:pPr algn="just"/>
            <a:r>
              <a:rPr lang="en-US" dirty="0"/>
              <a:t>b. For Rabi Crops, the maximum premium rates payable by the farmers is 1.5 % of Sum Insured or Actuarial premium rate whichever is less. </a:t>
            </a:r>
          </a:p>
          <a:p>
            <a:pPr algn="just"/>
            <a:r>
              <a:rPr lang="en-US" dirty="0"/>
              <a:t>c. For </a:t>
            </a:r>
            <a:r>
              <a:rPr lang="en-US" dirty="0" err="1"/>
              <a:t>Kharif</a:t>
            </a:r>
            <a:r>
              <a:rPr lang="en-US" dirty="0"/>
              <a:t> and Rabi Crops, the maximum premium rates payable by the farmers is 5 % of Sum Insured or Actuarial premium rate whichever is less. </a:t>
            </a:r>
          </a:p>
          <a:p>
            <a:endParaRPr lang="en-US" dirty="0"/>
          </a:p>
        </p:txBody>
      </p:sp>
    </p:spTree>
    <p:extLst>
      <p:ext uri="{BB962C8B-B14F-4D97-AF65-F5344CB8AC3E}">
        <p14:creationId xmlns:p14="http://schemas.microsoft.com/office/powerpoint/2010/main" val="2220873734"/>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a:t>CLAIM SETTLEMENT:</a:t>
            </a:r>
          </a:p>
          <a:p>
            <a:endParaRPr lang="en-US" dirty="0"/>
          </a:p>
        </p:txBody>
      </p:sp>
      <p:pic>
        <p:nvPicPr>
          <p:cNvPr id="5" name="Picture 4">
            <a:extLst>
              <a:ext uri="{FF2B5EF4-FFF2-40B4-BE49-F238E27FC236}">
                <a16:creationId xmlns:a16="http://schemas.microsoft.com/office/drawing/2014/main" id="{791D018E-F422-5E4C-7329-3C36DF06300F}"/>
              </a:ext>
            </a:extLst>
          </p:cNvPr>
          <p:cNvPicPr>
            <a:picLocks noChangeAspect="1"/>
          </p:cNvPicPr>
          <p:nvPr/>
        </p:nvPicPr>
        <p:blipFill>
          <a:blip r:embed="rId2"/>
          <a:stretch>
            <a:fillRect/>
          </a:stretch>
        </p:blipFill>
        <p:spPr>
          <a:xfrm>
            <a:off x="1837815" y="2683324"/>
            <a:ext cx="7519846" cy="1583876"/>
          </a:xfrm>
          <a:prstGeom prst="rect">
            <a:avLst/>
          </a:prstGeom>
        </p:spPr>
      </p:pic>
    </p:spTree>
    <p:extLst>
      <p:ext uri="{BB962C8B-B14F-4D97-AF65-F5344CB8AC3E}">
        <p14:creationId xmlns:p14="http://schemas.microsoft.com/office/powerpoint/2010/main" val="2827314290"/>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251158-2867-9DCD-3E44-F79C5F731414}"/>
              </a:ext>
            </a:extLst>
          </p:cNvPr>
          <p:cNvSpPr>
            <a:spLocks noGrp="1"/>
          </p:cNvSpPr>
          <p:nvPr>
            <p:ph type="title"/>
          </p:nvPr>
        </p:nvSpPr>
        <p:spPr/>
        <p:txBody>
          <a:bodyPr/>
          <a:lstStyle/>
          <a:p>
            <a:r>
              <a:rPr lang="en-IN" dirty="0"/>
              <a:t>PMSBY</a:t>
            </a:r>
          </a:p>
        </p:txBody>
      </p:sp>
      <p:pic>
        <p:nvPicPr>
          <p:cNvPr id="5" name="Content Placeholder 4">
            <a:extLst>
              <a:ext uri="{FF2B5EF4-FFF2-40B4-BE49-F238E27FC236}">
                <a16:creationId xmlns:a16="http://schemas.microsoft.com/office/drawing/2014/main" id="{2B0CA666-FDD5-C43B-0C04-7E47DAD40D19}"/>
              </a:ext>
            </a:extLst>
          </p:cNvPr>
          <p:cNvPicPr>
            <a:picLocks noGrp="1" noChangeAspect="1"/>
          </p:cNvPicPr>
          <p:nvPr>
            <p:ph idx="1"/>
          </p:nvPr>
        </p:nvPicPr>
        <p:blipFill>
          <a:blip r:embed="rId2"/>
          <a:stretch>
            <a:fillRect/>
          </a:stretch>
        </p:blipFill>
        <p:spPr>
          <a:xfrm>
            <a:off x="456782" y="1351030"/>
            <a:ext cx="7934183" cy="1813528"/>
          </a:xfrm>
        </p:spPr>
      </p:pic>
      <p:sp>
        <p:nvSpPr>
          <p:cNvPr id="6" name="TextBox 5">
            <a:extLst>
              <a:ext uri="{FF2B5EF4-FFF2-40B4-BE49-F238E27FC236}">
                <a16:creationId xmlns:a16="http://schemas.microsoft.com/office/drawing/2014/main" id="{746E1E60-FC17-6DC1-F767-027ADBD384F2}"/>
              </a:ext>
            </a:extLst>
          </p:cNvPr>
          <p:cNvSpPr txBox="1"/>
          <p:nvPr/>
        </p:nvSpPr>
        <p:spPr>
          <a:xfrm>
            <a:off x="582706" y="3429000"/>
            <a:ext cx="5501699" cy="923330"/>
          </a:xfrm>
          <a:prstGeom prst="rect">
            <a:avLst/>
          </a:prstGeom>
          <a:noFill/>
        </p:spPr>
        <p:txBody>
          <a:bodyPr wrap="none" rtlCol="0">
            <a:spAutoFit/>
          </a:bodyPr>
          <a:lstStyle/>
          <a:p>
            <a:r>
              <a:rPr lang="en-IN" dirty="0"/>
              <a:t>Premium per person is Rs. 20/-</a:t>
            </a:r>
          </a:p>
          <a:p>
            <a:endParaRPr lang="en-IN" dirty="0"/>
          </a:p>
          <a:p>
            <a:r>
              <a:rPr lang="en-US" dirty="0"/>
              <a:t>All savings bank account holders in the age 18 to 70 years</a:t>
            </a:r>
            <a:endParaRPr lang="en-IN" dirty="0"/>
          </a:p>
        </p:txBody>
      </p:sp>
    </p:spTree>
    <p:extLst>
      <p:ext uri="{BB962C8B-B14F-4D97-AF65-F5344CB8AC3E}">
        <p14:creationId xmlns:p14="http://schemas.microsoft.com/office/powerpoint/2010/main" val="1225516370"/>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9E04CF-E612-EC12-BE6F-D381710FEE29}"/>
              </a:ext>
            </a:extLst>
          </p:cNvPr>
          <p:cNvSpPr>
            <a:spLocks noGrp="1"/>
          </p:cNvSpPr>
          <p:nvPr>
            <p:ph type="title"/>
          </p:nvPr>
        </p:nvSpPr>
        <p:spPr>
          <a:xfrm>
            <a:off x="335756" y="0"/>
            <a:ext cx="11520487" cy="758824"/>
          </a:xfrm>
        </p:spPr>
        <p:txBody>
          <a:bodyPr/>
          <a:lstStyle/>
          <a:p>
            <a:r>
              <a:rPr lang="en-IN" dirty="0"/>
              <a:t>PBBY</a:t>
            </a:r>
          </a:p>
        </p:txBody>
      </p:sp>
      <p:sp>
        <p:nvSpPr>
          <p:cNvPr id="3" name="Content Placeholder 2">
            <a:extLst>
              <a:ext uri="{FF2B5EF4-FFF2-40B4-BE49-F238E27FC236}">
                <a16:creationId xmlns:a16="http://schemas.microsoft.com/office/drawing/2014/main" id="{C3355351-2E3A-D6F8-715C-B7C5A8100077}"/>
              </a:ext>
            </a:extLst>
          </p:cNvPr>
          <p:cNvSpPr>
            <a:spLocks noGrp="1"/>
          </p:cNvSpPr>
          <p:nvPr>
            <p:ph idx="1"/>
          </p:nvPr>
        </p:nvSpPr>
        <p:spPr>
          <a:xfrm>
            <a:off x="335755" y="855662"/>
            <a:ext cx="11520487" cy="4943475"/>
          </a:xfrm>
        </p:spPr>
        <p:txBody>
          <a:bodyPr>
            <a:noAutofit/>
          </a:bodyPr>
          <a:lstStyle/>
          <a:p>
            <a:pPr algn="just" fontAlgn="base">
              <a:spcAft>
                <a:spcPts val="1500"/>
              </a:spcAft>
              <a:buFont typeface="Arial" panose="020B0604020202020204" pitchFamily="34" charset="0"/>
              <a:buChar char="•"/>
            </a:pPr>
            <a:r>
              <a:rPr lang="en-US" sz="1600" b="0" i="0" dirty="0">
                <a:solidFill>
                  <a:srgbClr val="595656"/>
                </a:solidFill>
                <a:effectLst/>
                <a:latin typeface="PoppinsRegular"/>
              </a:rPr>
              <a:t>The Insured person shall be covered for a sum of Rs.10.00 lakhs in the event of death or PTD leading to loss of employment while in employment abroad.</a:t>
            </a:r>
          </a:p>
          <a:p>
            <a:pPr algn="just" fontAlgn="base">
              <a:spcAft>
                <a:spcPts val="1500"/>
              </a:spcAft>
              <a:buFont typeface="Arial" panose="020B0604020202020204" pitchFamily="34" charset="0"/>
              <a:buChar char="•"/>
            </a:pPr>
            <a:r>
              <a:rPr lang="en-US" sz="1600" b="0" i="0" dirty="0">
                <a:solidFill>
                  <a:srgbClr val="595656"/>
                </a:solidFill>
                <a:effectLst/>
                <a:latin typeface="PoppinsRegular"/>
              </a:rPr>
              <a:t>Certification of accidental death or permanent disability by Indian Missions and Posts abroad shall be accepted by the insurance companies.</a:t>
            </a:r>
          </a:p>
          <a:p>
            <a:pPr algn="just" fontAlgn="base">
              <a:spcAft>
                <a:spcPts val="1500"/>
              </a:spcAft>
              <a:buFont typeface="Arial" panose="020B0604020202020204" pitchFamily="34" charset="0"/>
              <a:buChar char="•"/>
            </a:pPr>
            <a:r>
              <a:rPr lang="en-US" sz="1600" b="0" i="0" dirty="0">
                <a:solidFill>
                  <a:srgbClr val="595656"/>
                </a:solidFill>
                <a:effectLst/>
                <a:latin typeface="PoppinsRegular"/>
              </a:rPr>
              <a:t>Medical insurance cover including injuries / sickness / ailment / diseases available </a:t>
            </a:r>
            <a:r>
              <a:rPr lang="en-US" sz="1600" b="0" i="0" dirty="0" err="1">
                <a:solidFill>
                  <a:srgbClr val="595656"/>
                </a:solidFill>
                <a:effectLst/>
                <a:latin typeface="PoppinsRegular"/>
              </a:rPr>
              <a:t>upto</a:t>
            </a:r>
            <a:r>
              <a:rPr lang="en-US" sz="1600" b="0" i="0" dirty="0">
                <a:solidFill>
                  <a:srgbClr val="595656"/>
                </a:solidFill>
                <a:effectLst/>
                <a:latin typeface="PoppinsRegular"/>
              </a:rPr>
              <a:t> Rs.1,00,000/- (up to Rs. 50,000 per hospitalization).</a:t>
            </a:r>
          </a:p>
          <a:p>
            <a:pPr algn="just" fontAlgn="base">
              <a:spcAft>
                <a:spcPts val="1500"/>
              </a:spcAft>
              <a:buFont typeface="Arial" panose="020B0604020202020204" pitchFamily="34" charset="0"/>
              <a:buChar char="•"/>
            </a:pPr>
            <a:r>
              <a:rPr lang="en-US" sz="1600" b="0" i="0" dirty="0">
                <a:solidFill>
                  <a:srgbClr val="595656"/>
                </a:solidFill>
                <a:effectLst/>
                <a:latin typeface="PoppinsRegular"/>
              </a:rPr>
              <a:t>Repatriation cover for medically unfit/premature termination of employment: Actual one-way economy class air fare to the nearest international airport in India.</a:t>
            </a:r>
          </a:p>
          <a:p>
            <a:pPr algn="just" fontAlgn="base">
              <a:spcAft>
                <a:spcPts val="1500"/>
              </a:spcAft>
              <a:buFont typeface="Arial" panose="020B0604020202020204" pitchFamily="34" charset="0"/>
              <a:buChar char="•"/>
            </a:pPr>
            <a:r>
              <a:rPr lang="en-US" sz="1600" b="0" i="0" dirty="0">
                <a:solidFill>
                  <a:srgbClr val="595656"/>
                </a:solidFill>
                <a:effectLst/>
                <a:latin typeface="PoppinsRegular"/>
              </a:rPr>
              <a:t>Family Hospitalization in India available </a:t>
            </a:r>
            <a:r>
              <a:rPr lang="en-US" sz="1600" b="0" i="0" dirty="0" err="1">
                <a:solidFill>
                  <a:srgbClr val="595656"/>
                </a:solidFill>
                <a:effectLst/>
                <a:latin typeface="PoppinsRegular"/>
              </a:rPr>
              <a:t>upto</a:t>
            </a:r>
            <a:r>
              <a:rPr lang="en-US" sz="1600" b="0" i="0" dirty="0">
                <a:solidFill>
                  <a:srgbClr val="595656"/>
                </a:solidFill>
                <a:effectLst/>
                <a:latin typeface="PoppinsRegular"/>
              </a:rPr>
              <a:t> Rs. 50,000/- for Spouse and first two children </a:t>
            </a:r>
            <a:r>
              <a:rPr lang="en-US" sz="1600" b="0" i="0" dirty="0" err="1">
                <a:solidFill>
                  <a:srgbClr val="595656"/>
                </a:solidFill>
                <a:effectLst/>
                <a:latin typeface="PoppinsRegular"/>
              </a:rPr>
              <a:t>upto</a:t>
            </a:r>
            <a:r>
              <a:rPr lang="en-US" sz="1600" b="0" i="0" dirty="0">
                <a:solidFill>
                  <a:srgbClr val="595656"/>
                </a:solidFill>
                <a:effectLst/>
                <a:latin typeface="PoppinsRegular"/>
              </a:rPr>
              <a:t> 21 years of age.</a:t>
            </a:r>
          </a:p>
          <a:p>
            <a:pPr algn="just" fontAlgn="base">
              <a:spcAft>
                <a:spcPts val="1500"/>
              </a:spcAft>
              <a:buFont typeface="Arial" panose="020B0604020202020204" pitchFamily="34" charset="0"/>
              <a:buChar char="•"/>
            </a:pPr>
            <a:r>
              <a:rPr lang="en-US" sz="1600" b="0" i="0" dirty="0">
                <a:solidFill>
                  <a:srgbClr val="595656"/>
                </a:solidFill>
                <a:effectLst/>
                <a:latin typeface="PoppinsRegular"/>
              </a:rPr>
              <a:t>Maternity expenses benefit to women emigrants available </a:t>
            </a:r>
            <a:r>
              <a:rPr lang="en-US" sz="1600" b="0" i="0" dirty="0" err="1">
                <a:solidFill>
                  <a:srgbClr val="595656"/>
                </a:solidFill>
                <a:effectLst/>
                <a:latin typeface="PoppinsRegular"/>
              </a:rPr>
              <a:t>upto</a:t>
            </a:r>
            <a:r>
              <a:rPr lang="en-US" sz="1600" b="0" i="0" dirty="0">
                <a:solidFill>
                  <a:srgbClr val="595656"/>
                </a:solidFill>
                <a:effectLst/>
                <a:latin typeface="PoppinsRegular"/>
              </a:rPr>
              <a:t> Rs. 50,000/-.</a:t>
            </a:r>
          </a:p>
          <a:p>
            <a:pPr algn="just" fontAlgn="base">
              <a:spcAft>
                <a:spcPts val="1500"/>
              </a:spcAft>
              <a:buFont typeface="Arial" panose="020B0604020202020204" pitchFamily="34" charset="0"/>
              <a:buChar char="•"/>
            </a:pPr>
            <a:r>
              <a:rPr lang="en-US" sz="1600" b="0" i="0" dirty="0">
                <a:solidFill>
                  <a:srgbClr val="595656"/>
                </a:solidFill>
                <a:effectLst/>
                <a:latin typeface="PoppinsRegular"/>
              </a:rPr>
              <a:t>Reimbursement of return economy class air fare to the nearest international airport to one attendant in case of emigrant’s accidental death or permanent disability.</a:t>
            </a:r>
          </a:p>
          <a:p>
            <a:pPr algn="just" fontAlgn="base">
              <a:spcAft>
                <a:spcPts val="1500"/>
              </a:spcAft>
              <a:buFont typeface="Arial" panose="020B0604020202020204" pitchFamily="34" charset="0"/>
              <a:buChar char="•"/>
            </a:pPr>
            <a:r>
              <a:rPr lang="en-US" sz="1600" b="0" i="0" dirty="0">
                <a:solidFill>
                  <a:srgbClr val="595656"/>
                </a:solidFill>
                <a:effectLst/>
                <a:latin typeface="PoppinsRegular"/>
              </a:rPr>
              <a:t>Legal expenses on litigation related to emigrant’s overseas employment admissible </a:t>
            </a:r>
            <a:r>
              <a:rPr lang="en-US" sz="1600" b="0" i="0" dirty="0" err="1">
                <a:solidFill>
                  <a:srgbClr val="595656"/>
                </a:solidFill>
                <a:effectLst/>
                <a:latin typeface="PoppinsRegular"/>
              </a:rPr>
              <a:t>upto</a:t>
            </a:r>
            <a:r>
              <a:rPr lang="en-US" sz="1600" b="0" i="0" dirty="0">
                <a:solidFill>
                  <a:srgbClr val="595656"/>
                </a:solidFill>
                <a:effectLst/>
                <a:latin typeface="PoppinsRegular"/>
              </a:rPr>
              <a:t> Rs. 45,000/-.</a:t>
            </a:r>
          </a:p>
          <a:p>
            <a:pPr algn="just" fontAlgn="base">
              <a:spcAft>
                <a:spcPts val="1500"/>
              </a:spcAft>
              <a:buFont typeface="Arial" panose="020B0604020202020204" pitchFamily="34" charset="0"/>
              <a:buChar char="•"/>
            </a:pPr>
            <a:endParaRPr lang="en-US" sz="1600" b="0" i="0" dirty="0">
              <a:solidFill>
                <a:srgbClr val="595656"/>
              </a:solidFill>
              <a:effectLst/>
              <a:latin typeface="PoppinsRegular"/>
            </a:endParaRPr>
          </a:p>
          <a:p>
            <a:br>
              <a:rPr lang="en-US" sz="1600" dirty="0"/>
            </a:br>
            <a:endParaRPr lang="en-IN" sz="1600" dirty="0"/>
          </a:p>
        </p:txBody>
      </p:sp>
    </p:spTree>
    <p:extLst>
      <p:ext uri="{BB962C8B-B14F-4D97-AF65-F5344CB8AC3E}">
        <p14:creationId xmlns:p14="http://schemas.microsoft.com/office/powerpoint/2010/main" val="1513270606"/>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54000"/>
            <a:ext cx="12192000" cy="7112000"/>
          </a:xfrm>
          <a:prstGeom prst="rect">
            <a:avLst/>
          </a:prstGeom>
        </p:spPr>
      </p:pic>
    </p:spTree>
    <p:extLst>
      <p:ext uri="{BB962C8B-B14F-4D97-AF65-F5344CB8AC3E}">
        <p14:creationId xmlns:p14="http://schemas.microsoft.com/office/powerpoint/2010/main" val="23184260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975858" y="350188"/>
            <a:ext cx="9843080" cy="635978"/>
          </a:xfrm>
          <a:prstGeom prst="rect">
            <a:avLst/>
          </a:prstGeom>
        </p:spPr>
        <p:txBody>
          <a:bodyPr>
            <a:normAutofit fontScale="97500"/>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4000" dirty="0"/>
              <a:t>PERSONAL ACCIDENT</a:t>
            </a:r>
          </a:p>
        </p:txBody>
      </p:sp>
      <p:graphicFrame>
        <p:nvGraphicFramePr>
          <p:cNvPr id="7" name="Diagram 6"/>
          <p:cNvGraphicFramePr/>
          <p:nvPr/>
        </p:nvGraphicFramePr>
        <p:xfrm>
          <a:off x="802888" y="941735"/>
          <a:ext cx="10453810" cy="59162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 name="Picture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097470" y="24368"/>
            <a:ext cx="1094530" cy="651640"/>
          </a:xfrm>
          <a:prstGeom prst="rect">
            <a:avLst/>
          </a:prstGeom>
        </p:spPr>
      </p:pic>
    </p:spTree>
    <p:extLst>
      <p:ext uri="{BB962C8B-B14F-4D97-AF65-F5344CB8AC3E}">
        <p14:creationId xmlns:p14="http://schemas.microsoft.com/office/powerpoint/2010/main" val="3371134393"/>
      </p:ext>
    </p:extLst>
  </p:cSld>
  <p:clrMapOvr>
    <a:masterClrMapping/>
  </p:clrMapOvr>
</p:sld>
</file>

<file path=ppt/theme/theme1.xml><?xml version="1.0" encoding="utf-8"?>
<a:theme xmlns:a="http://schemas.openxmlformats.org/drawingml/2006/main" name="Office Theme">
  <a:themeElements>
    <a:clrScheme name="MSFT_Color_1">
      <a:dk1>
        <a:srgbClr val="32363F"/>
      </a:dk1>
      <a:lt1>
        <a:sysClr val="window" lastClr="FFFFFF"/>
      </a:lt1>
      <a:dk2>
        <a:srgbClr val="313C41"/>
      </a:dk2>
      <a:lt2>
        <a:srgbClr val="FFFFFF"/>
      </a:lt2>
      <a:accent1>
        <a:srgbClr val="2C85AE"/>
      </a:accent1>
      <a:accent2>
        <a:srgbClr val="5E5CA2"/>
      </a:accent2>
      <a:accent3>
        <a:srgbClr val="5268A5"/>
      </a:accent3>
      <a:accent4>
        <a:srgbClr val="4276AA"/>
      </a:accent4>
      <a:accent5>
        <a:srgbClr val="1891AB"/>
      </a:accent5>
      <a:accent6>
        <a:srgbClr val="00A09D"/>
      </a:accent6>
      <a:hlink>
        <a:srgbClr val="2C85AE"/>
      </a:hlink>
      <a:folHlink>
        <a:srgbClr val="00A09D"/>
      </a:folHlink>
    </a:clrScheme>
    <a:fontScheme name="MSFT_Font">
      <a:majorFont>
        <a:latin typeface="Calibri"/>
        <a:ea typeface=""/>
        <a:cs typeface=""/>
      </a:majorFont>
      <a:minorFont>
        <a:latin typeface="Calibri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LT Template_Classic_Bold_Block_01_MS_v5" id="{AA60D5CE-876A-47D1-9228-3D76491083AD}" vid="{07E49AEA-13A3-4305-88B7-82B9D72D098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f9fc9171bb41dc08635275f351de8590">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29387215989a890c06011de04edfe97d"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6D1F562-76A4-4CE4-B3CA-758D572E945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360C99C-4D9A-4DAB-AA53-E488AEBCAE16}">
  <ds:schemaRefs>
    <ds:schemaRef ds:uri="http://schemas.microsoft.com/office/2006/documentManagement/types"/>
    <ds:schemaRef ds:uri="http://purl.org/dc/terms/"/>
    <ds:schemaRef ds:uri="http://schemas.microsoft.com/office/2006/metadata/properties"/>
    <ds:schemaRef ds:uri="16c05727-aa75-4e4a-9b5f-8a80a1165891"/>
    <ds:schemaRef ds:uri="http://purl.org/dc/dcmitype/"/>
    <ds:schemaRef ds:uri="http://schemas.openxmlformats.org/package/2006/metadata/core-properties"/>
    <ds:schemaRef ds:uri="http://www.w3.org/XML/1998/namespace"/>
    <ds:schemaRef ds:uri="http://schemas.microsoft.com/office/infopath/2007/PartnerControls"/>
    <ds:schemaRef ds:uri="71af3243-3dd4-4a8d-8c0d-dd76da1f02a5"/>
    <ds:schemaRef ds:uri="http://purl.org/dc/elements/1.1/"/>
  </ds:schemaRefs>
</ds:datastoreItem>
</file>

<file path=customXml/itemProps3.xml><?xml version="1.0" encoding="utf-8"?>
<ds:datastoreItem xmlns:ds="http://schemas.openxmlformats.org/officeDocument/2006/customXml" ds:itemID="{E1B6A5B5-1BEC-4EEA-9356-9BFD758ACB7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Classic bold block presentation</Template>
  <TotalTime>0</TotalTime>
  <Words>10460</Words>
  <Application>Microsoft Office PowerPoint</Application>
  <PresentationFormat>Widescreen</PresentationFormat>
  <Paragraphs>981</Paragraphs>
  <Slides>87</Slides>
  <Notes>17</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87</vt:i4>
      </vt:variant>
    </vt:vector>
  </HeadingPairs>
  <TitlesOfParts>
    <vt:vector size="100" baseType="lpstr">
      <vt:lpstr>Arial</vt:lpstr>
      <vt:lpstr>Calibri</vt:lpstr>
      <vt:lpstr>Calibri Light</vt:lpstr>
      <vt:lpstr>Cambria</vt:lpstr>
      <vt:lpstr>Default Sans Serif</vt:lpstr>
      <vt:lpstr>Default Sans Serif, Verdana, Arial, Helvetica, sans-serif</vt:lpstr>
      <vt:lpstr>Georgia</vt:lpstr>
      <vt:lpstr>PoppinsRegular</vt:lpstr>
      <vt:lpstr>TrebuchetMS</vt:lpstr>
      <vt:lpstr>TrebuchetMS-Bold</vt:lpstr>
      <vt:lpstr>Wingdings</vt:lpstr>
      <vt:lpstr>Wingdings 3</vt:lpstr>
      <vt:lpstr>Office Theme</vt:lpstr>
      <vt:lpstr>PowerPoint Presentation</vt:lpstr>
      <vt:lpstr>PowerPoint Presentation</vt:lpstr>
      <vt:lpstr>PowerPoint Presentation</vt:lpstr>
      <vt:lpstr>PRODUCTS CLASSIFICATION</vt:lpstr>
      <vt:lpstr>PERSONAL ACCIDENT INSURANCE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SARAL SURAKSHA BIMA </vt:lpstr>
      <vt:lpstr>SARAL SURAKSHA BIMA (Cont.,) </vt:lpstr>
      <vt:lpstr>SARAL SURAKSHA BIMA (Cont.,) </vt:lpstr>
      <vt:lpstr>SARAL SURAKSHA BIMA (Cont.,) </vt:lpstr>
      <vt:lpstr>SARAL SURAKSHA BIMA (Cont.,) </vt:lpstr>
      <vt:lpstr>PowerPoint Presentation</vt:lpstr>
      <vt:lpstr>PowerPoint Presentation</vt:lpstr>
      <vt:lpstr>PowerPoint Presentation</vt:lpstr>
      <vt:lpstr>PowerPoint Presentation</vt:lpstr>
      <vt:lpstr>PowerPoint Presentation</vt:lpstr>
      <vt:lpstr>Bhagyashree child welfare policy</vt:lpstr>
      <vt:lpstr>PROPERTY INSURANCE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COURT BONDS</vt:lpstr>
      <vt:lpstr>Liquidator’s and Receivership bonds</vt:lpstr>
      <vt:lpstr>Government Bonds</vt:lpstr>
      <vt:lpstr>PowerPoint Presentation</vt:lpstr>
      <vt:lpstr>NEON SIGN INSURANCE</vt:lpstr>
      <vt:lpstr>SPORTS INSURANCE</vt:lpstr>
      <vt:lpstr>TELEVISION INSURANCE</vt:lpstr>
      <vt:lpstr>PACKAGE POLICIES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SPECIAL CONTINGENCY POLICY</vt:lpstr>
      <vt:lpstr>PowerPoint Presentation</vt:lpstr>
      <vt:lpstr>SOME MORE SCP COVERS</vt:lpstr>
      <vt:lpstr>PowerPoint Presentation</vt:lpstr>
      <vt:lpstr>RURAL INSURANCE</vt:lpstr>
      <vt:lpstr>PowerPoint Presentation</vt:lpstr>
      <vt:lpstr>PowerPoint Presentation</vt:lpstr>
      <vt:lpstr>Sheep and goat insurance</vt:lpstr>
      <vt:lpstr>PowerPoint Presentation</vt:lpstr>
      <vt:lpstr>Agricultural pump set policy</vt:lpstr>
      <vt:lpstr>Farmers’ package insurance</vt:lpstr>
      <vt:lpstr>HUT INSURANCE</vt:lpstr>
      <vt:lpstr>Rural accident package policy</vt:lpstr>
      <vt:lpstr>PowerPoint Presentation</vt:lpstr>
      <vt:lpstr>PowerPoint Presentation</vt:lpstr>
      <vt:lpstr>PowerPoint Presentation</vt:lpstr>
      <vt:lpstr>PowerPoint Presentation</vt:lpstr>
      <vt:lpstr>PowerPoint Presentation</vt:lpstr>
      <vt:lpstr>PowerPoint Presentation</vt:lpstr>
      <vt:lpstr>PMSBY</vt:lpstr>
      <vt:lpstr>PBBY</vt:lpstr>
      <vt:lpstr>PowerPoint Presentation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2023-08-14T06:09:36Z</dcterms:created>
  <dcterms:modified xsi:type="dcterms:W3CDTF">2024-11-30T13:46:42Z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